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Fira Sans Extra Condensed Medium"/>
      <p:regular r:id="rId14"/>
      <p:bold r:id="rId15"/>
      <p:italic r:id="rId16"/>
      <p:boldItalic r:id="rId17"/>
    </p:embeddedFont>
    <p:embeddedFont>
      <p:font typeface="Abel"/>
      <p:regular r:id="rId18"/>
    </p:embeddedFont>
    <p:embeddedFont>
      <p:font typeface="Open Sans SemiBold"/>
      <p:regular r:id="rId19"/>
      <p:bold r:id="rId20"/>
      <p:italic r:id="rId21"/>
      <p:boldItalic r:id="rId22"/>
    </p:embeddedFont>
    <p:embeddedFont>
      <p:font typeface="Roboto Mono"/>
      <p:regular r:id="rId23"/>
      <p:bold r:id="rId24"/>
      <p:italic r:id="rId25"/>
      <p:boldItalic r:id="rId26"/>
    </p:embeddedFont>
    <p:embeddedFont>
      <p:font typeface="Open Sans Light"/>
      <p:regular r:id="rId27"/>
      <p:bold r:id="rId28"/>
      <p:italic r:id="rId29"/>
      <p:boldItalic r:id="rId30"/>
    </p:embeddedFont>
    <p:embeddedFont>
      <p:font typeface="Open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24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24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SemiBold-bold.fntdata"/><Relationship Id="rId22" Type="http://schemas.openxmlformats.org/officeDocument/2006/relationships/font" Target="fonts/OpenSansSemiBold-boldItalic.fntdata"/><Relationship Id="rId21" Type="http://schemas.openxmlformats.org/officeDocument/2006/relationships/font" Target="fonts/OpenSansSemiBold-italic.fntdata"/><Relationship Id="rId24" Type="http://schemas.openxmlformats.org/officeDocument/2006/relationships/font" Target="fonts/RobotoMono-bold.fntdata"/><Relationship Id="rId23" Type="http://schemas.openxmlformats.org/officeDocument/2006/relationships/font" Target="fonts/RobotoMon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boldItalic.fntdata"/><Relationship Id="rId25" Type="http://schemas.openxmlformats.org/officeDocument/2006/relationships/font" Target="fonts/RobotoMono-italic.fntdata"/><Relationship Id="rId28" Type="http://schemas.openxmlformats.org/officeDocument/2006/relationships/font" Target="fonts/OpenSansLight-bold.fntdata"/><Relationship Id="rId27" Type="http://schemas.openxmlformats.org/officeDocument/2006/relationships/font" Target="fonts/OpenSansLigh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Ligh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regular.fntdata"/><Relationship Id="rId30" Type="http://schemas.openxmlformats.org/officeDocument/2006/relationships/font" Target="fonts/OpenSansLight-boldItalic.fntdata"/><Relationship Id="rId11" Type="http://schemas.openxmlformats.org/officeDocument/2006/relationships/slide" Target="slides/slide6.xml"/><Relationship Id="rId33" Type="http://schemas.openxmlformats.org/officeDocument/2006/relationships/font" Target="fonts/OpenSans-italic.fntdata"/><Relationship Id="rId10" Type="http://schemas.openxmlformats.org/officeDocument/2006/relationships/slide" Target="slides/slide5.xml"/><Relationship Id="rId32" Type="http://schemas.openxmlformats.org/officeDocument/2006/relationships/font" Target="fonts/OpenSans-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OpenSans-boldItalic.fntdata"/><Relationship Id="rId15" Type="http://schemas.openxmlformats.org/officeDocument/2006/relationships/font" Target="fonts/FiraSansExtraCondensedMedium-bold.fntdata"/><Relationship Id="rId14" Type="http://schemas.openxmlformats.org/officeDocument/2006/relationships/font" Target="fonts/FiraSansExtraCondensedMedium-regular.fntdata"/><Relationship Id="rId17" Type="http://schemas.openxmlformats.org/officeDocument/2006/relationships/font" Target="fonts/FiraSansExtraCondensedMedium-boldItalic.fntdata"/><Relationship Id="rId16" Type="http://schemas.openxmlformats.org/officeDocument/2006/relationships/font" Target="fonts/FiraSansExtraCondensedMedium-italic.fntdata"/><Relationship Id="rId19" Type="http://schemas.openxmlformats.org/officeDocument/2006/relationships/font" Target="fonts/OpenSansSemiBold-regular.fntdata"/><Relationship Id="rId18" Type="http://schemas.openxmlformats.org/officeDocument/2006/relationships/font" Target="fonts/Abel-regular.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usatoday.com/story/money/2024/03/12/most-expensive-housing-markets-in-america/72930811007/"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Mariam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62f000d427_1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62f000d427_1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 </a:t>
            </a:r>
            <a:r>
              <a:rPr b="1" lang="en">
                <a:solidFill>
                  <a:schemeClr val="dk1"/>
                </a:solidFill>
              </a:rPr>
              <a:t>Mariam</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first began with our initial guiding question of: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W/o analysis: Rise in covid decrease in </a:t>
            </a:r>
            <a:r>
              <a:rPr lang="en">
                <a:solidFill>
                  <a:schemeClr val="dk1"/>
                </a:solidFill>
              </a:rPr>
              <a:t>housing</a:t>
            </a:r>
            <a:r>
              <a:rPr lang="en">
                <a:solidFill>
                  <a:schemeClr val="dk1"/>
                </a:solidFill>
              </a:rPr>
              <a:t>: we thought this due to the news </a:t>
            </a:r>
            <a:r>
              <a:rPr lang="en">
                <a:solidFill>
                  <a:schemeClr val="dk1"/>
                </a:solidFill>
              </a:rPr>
              <a:t>headlines</a:t>
            </a:r>
            <a:r>
              <a:rPr lang="en">
                <a:solidFill>
                  <a:schemeClr val="dk1"/>
                </a:solidFill>
              </a:rPr>
              <a:t> we were reading when we were at the initial phases of our project and solidifying our research </a:t>
            </a:r>
            <a:r>
              <a:rPr lang="en">
                <a:solidFill>
                  <a:schemeClr val="dk1"/>
                </a:solidFill>
              </a:rPr>
              <a:t>question, as well as general experiences we were hearing about, including more friends and families buying houses during this time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Cali: As many groups have mentioned so far, we used California as the state to explore our question. As you can see from this USA today map, and as many of us have already mentioned, California has a dense population, and then in our research we found that they have a pretty active housing market which isn’t surprising along with a very robust economy.</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hlink"/>
                </a:solidFill>
                <a:hlinkClick r:id="rId2"/>
              </a:rPr>
              <a:t>https://www.usatoday.com/story/money/2024/03/12/most-expensive-housing-markets-in-america/72930811007/</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chose california because of its large population, active housing market, and one of the most economically robust areas of the U.S.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61f45587f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61f45587f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MARIAM </a:t>
            </a:r>
            <a:endParaRPr b="1">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The Zillow dataset was also pulled from the Federal Reserve - standardized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61f45587f5_3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61f45587f5_3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EMILY ZHOU</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Time 1:30</a:t>
            </a:r>
            <a:endParaRPr b="1">
              <a:solidFill>
                <a:schemeClr val="dk1"/>
              </a:solidFill>
            </a:endParaRPr>
          </a:p>
          <a:p>
            <a:pPr indent="0" lvl="0" marL="0" rtl="0" algn="l">
              <a:lnSpc>
                <a:spcPct val="115000"/>
              </a:lnSpc>
              <a:spcBef>
                <a:spcPts val="1200"/>
              </a:spcBef>
              <a:spcAft>
                <a:spcPts val="0"/>
              </a:spcAft>
              <a:buNone/>
            </a:pPr>
            <a:r>
              <a:rPr lang="en">
                <a:solidFill>
                  <a:schemeClr val="dk1"/>
                </a:solidFill>
              </a:rPr>
              <a:t>Let’s walk through our ETL process. </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The data is sourced from two locations: Zillow's Home Value Index and a dataset on COVID cases from New York Times, both hosted on Kaggle. </a:t>
            </a:r>
            <a:endParaRPr>
              <a:solidFill>
                <a:schemeClr val="dk1"/>
              </a:solidFill>
            </a:endParaRPr>
          </a:p>
          <a:p>
            <a:pPr indent="0" lvl="0" marL="0" rtl="0" algn="l">
              <a:lnSpc>
                <a:spcPct val="115000"/>
              </a:lnSpc>
              <a:spcBef>
                <a:spcPts val="1200"/>
              </a:spcBef>
              <a:spcAft>
                <a:spcPts val="0"/>
              </a:spcAft>
              <a:buNone/>
            </a:pPr>
            <a:r>
              <a:rPr lang="en">
                <a:solidFill>
                  <a:schemeClr val="dk1"/>
                </a:solidFill>
              </a:rPr>
              <a:t>Cleaning</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First, we cleaned the data. For Zillow, we filtered the data to include only records from 2020 to 2022 since we wanted to focus on housing prices over the duration of COVID, remove missing values, and standardize date formats.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For the COVID New York Times data, we similarly align the date format to match the Zillow dataset. We made the choice here to focus on just cases, rather than deaths, and also had to handle 110k entries for this specific dataset bc it was a DAILY count from 1/21/2020 to 3/9/2021</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One significant challenge was aligning the two datasets to have the same column structure. We had to pivot the dataframes, reset their indices, and add suffixes to the column headers (e.g., </a:t>
            </a:r>
            <a:r>
              <a:rPr lang="en">
                <a:solidFill>
                  <a:srgbClr val="188038"/>
                </a:solidFill>
                <a:latin typeface="Roboto Mono"/>
                <a:ea typeface="Roboto Mono"/>
                <a:cs typeface="Roboto Mono"/>
                <a:sym typeface="Roboto Mono"/>
              </a:rPr>
              <a:t>_Zillow</a:t>
            </a:r>
            <a:r>
              <a:rPr lang="en">
                <a:solidFill>
                  <a:schemeClr val="dk1"/>
                </a:solidFill>
              </a:rPr>
              <a:t> and </a:t>
            </a:r>
            <a:r>
              <a:rPr lang="en">
                <a:solidFill>
                  <a:srgbClr val="188038"/>
                </a:solidFill>
                <a:latin typeface="Roboto Mono"/>
                <a:ea typeface="Roboto Mono"/>
                <a:cs typeface="Roboto Mono"/>
                <a:sym typeface="Roboto Mono"/>
              </a:rPr>
              <a:t>_COVID</a:t>
            </a:r>
            <a:r>
              <a:rPr lang="en">
                <a:solidFill>
                  <a:schemeClr val="dk1"/>
                </a:solidFill>
              </a:rPr>
              <a:t>) to differentiate between the two datasets during the merge process, as seen in the bottom right corner. This ensured the columns were consistent and manageable for downstream tasks.</a:t>
            </a:r>
            <a:endParaRPr>
              <a:solidFill>
                <a:schemeClr val="dk1"/>
              </a:solidFill>
            </a:endParaRPr>
          </a:p>
          <a:p>
            <a:pPr indent="0" lvl="0" marL="0" rtl="0" algn="l">
              <a:lnSpc>
                <a:spcPct val="115000"/>
              </a:lnSpc>
              <a:spcBef>
                <a:spcPts val="1200"/>
              </a:spcBef>
              <a:spcAft>
                <a:spcPts val="0"/>
              </a:spcAft>
              <a:buNone/>
            </a:pPr>
            <a:r>
              <a:rPr lang="en">
                <a:solidFill>
                  <a:schemeClr val="dk1"/>
                </a:solidFill>
              </a:rPr>
              <a:t>Cleaning</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Next, the cleaned datasets are merged based on a common column, which was the state names. During this step, any non-shared U.S. states or territories are excluded, ensuring the datasets align perfectly.</a:t>
            </a:r>
            <a:endParaRPr>
              <a:solidFill>
                <a:schemeClr val="dk1"/>
              </a:solidFill>
            </a:endParaRPr>
          </a:p>
          <a:p>
            <a:pPr indent="0" lvl="0" marL="0" rtl="0" algn="l">
              <a:lnSpc>
                <a:spcPct val="115000"/>
              </a:lnSpc>
              <a:spcBef>
                <a:spcPts val="1200"/>
              </a:spcBef>
              <a:spcAft>
                <a:spcPts val="0"/>
              </a:spcAft>
              <a:buNone/>
            </a:pPr>
            <a:r>
              <a:rPr lang="en">
                <a:solidFill>
                  <a:schemeClr val="dk1"/>
                </a:solidFill>
              </a:rPr>
              <a:t>Loading</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Once merged, the processed data is prepared for loading. It’s uploaded into a MongoDB database for easy querying and long-term storage which was relatively straightforward as we already have </a:t>
            </a:r>
            <a:r>
              <a:rPr lang="en">
                <a:solidFill>
                  <a:schemeClr val="dk1"/>
                </a:solidFill>
              </a:rPr>
              <a:t>experience</a:t>
            </a:r>
            <a:r>
              <a:rPr lang="en">
                <a:solidFill>
                  <a:schemeClr val="dk1"/>
                </a:solidFill>
              </a:rPr>
              <a:t> with that. Additionally, the transformed data is stored in Google Cloud for scalability and accessibility.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Google cloud was a bit of a hassle to handle, as previous groups mentioned</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Doesn’t support direct API key</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Had to use service account and download a private key</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Had to read a lot of documentation in order to get our google cloud set up but it worked in the end</a:t>
            </a:r>
            <a:endParaRPr>
              <a:solidFill>
                <a:schemeClr val="dk1"/>
              </a:solidFill>
            </a:endParaRPr>
          </a:p>
          <a:p>
            <a:pPr indent="0" lvl="0" marL="0" rtl="0" algn="l">
              <a:lnSpc>
                <a:spcPct val="115000"/>
              </a:lnSpc>
              <a:spcBef>
                <a:spcPts val="1200"/>
              </a:spcBef>
              <a:spcAft>
                <a:spcPts val="0"/>
              </a:spcAft>
              <a:buNone/>
            </a:pPr>
            <a:r>
              <a:rPr lang="en">
                <a:solidFill>
                  <a:schemeClr val="dk1"/>
                </a:solidFill>
              </a:rPr>
              <a:t>summ</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Our code uses pandas for cleaning and merging, PyMongo to connect to MongoDB, and Google Colab's tools for exporting CSV files. The pipeline ensures the data is clean, consolidated, and stored in multiple formats for various use cases. With this setup, analysis can be performed seamlessly on reliable data.</a:t>
            </a:r>
            <a:endParaRPr>
              <a:solidFill>
                <a:schemeClr val="dk1"/>
              </a:solidFill>
            </a:endParaRPr>
          </a:p>
          <a:p>
            <a:pPr indent="0" lvl="0" marL="0" rtl="0" algn="l">
              <a:lnSpc>
                <a:spcPct val="115000"/>
              </a:lnSpc>
              <a:spcBef>
                <a:spcPts val="12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62f000d427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62f000d427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EMILY SUN</a:t>
            </a:r>
            <a:endParaRPr b="1">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For our analysis, we first wanted to look at how housing prices have changed over the 3 years when COVID affected the US the most.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used the Python library Plotly to create a chloropleth map, which is a map that basically plots regions against a statistical variable so in this case, we were </a:t>
            </a:r>
            <a:r>
              <a:rPr lang="en"/>
              <a:t>looking</a:t>
            </a:r>
            <a:r>
              <a:rPr lang="en"/>
              <a:t> at states vs their housing price change.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When looking at the map, we can see that all housing prices increased but it ranges from 20k to 160k, with California having one of the largest price increases. The west coast in general had the biggest rise in home value, and we attribute that to during COVID, many people wanted their own space and more land, which states like Idaho and Montana can provide. As we mentioned before, California is one of the most populous and economically robust states, so we expected that California would show the most drastic change.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1bc27624d5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1bc27624d5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EMILY SUN</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also wanted to look at the percent increase in COVID cases, since our initial hypothesis was that an increase in covid cases would lead to a decrease in housing prices.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used the Python library matplotlib to create a bar chart of all 50 states and their percent </a:t>
            </a:r>
            <a:r>
              <a:rPr lang="en">
                <a:solidFill>
                  <a:schemeClr val="dk1"/>
                </a:solidFill>
              </a:rPr>
              <a:t>change in covid cases from 2020 to 2021. Looking at the bar chart, we had a couple of outlier states in Idaho and Delaware. geographically, those two places are pretty different, we can probably conclude that there’s not a significant relationship between where a state is geographically and the number of covid cases.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Since we were initially focusing on California, we noticed that California was among the top 5 states who saw the largest % increase in COVID cases from 2020-2021. From the previous slide, California had one of the largest increase in home value, so we realized that our initial hypothesis was wrong. One limitation of this is that we only were able to look at the percent change for one year due to the nature of our dataset, but it was interesting to see the trends of certain states.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61f45587f5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61f45587f5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TERESA (takeaways, limitations, conclusion) &amp; EMILY Z (challenges)</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Timed: 3 minutes</a:t>
            </a:r>
            <a:endParaRPr b="1">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Merging data:</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way that the data that was formatted was very different between the two of them</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Because it was formatted differently, having to condense everything to just months in the columns and then have all the states as the rows, and compiling it into a final dataset: it was a lot of playing around with pandas, the functions were not built to handle something as finicky as what we were trying to do</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In the end everything was cleaned up and has the same headers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Takeaways/Limitations/Conclusions: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Takeaways: importance of data normalization (important for our project bc time/place were measured in different ways)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Data science life cycle is an iterative process - continually adjusted our research question and plans to explore the data (iterative process was just a point that was hammered in my data ethics class, but can cut if it sounds odd); DBMS and cloud storage services were new to us, too</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Homevalue incr, housing activity incr to stimulate economy; this could be a good starting point for future projects on uncertainty on housing market behavior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Challenges - Emily!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Finding a good dataset</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I’ve already worked with REALLY popular housing datasets that were intended for logistic regression and machine learning such as the Ames, Iowa Housing dataset or </a:t>
            </a:r>
            <a:r>
              <a:rPr lang="en">
                <a:solidFill>
                  <a:schemeClr val="dk1"/>
                </a:solidFill>
              </a:rPr>
              <a:t>just</a:t>
            </a:r>
            <a:r>
              <a:rPr lang="en">
                <a:solidFill>
                  <a:schemeClr val="dk1"/>
                </a:solidFill>
              </a:rPr>
              <a:t> the </a:t>
            </a:r>
            <a:r>
              <a:rPr lang="en">
                <a:solidFill>
                  <a:schemeClr val="dk1"/>
                </a:solidFill>
              </a:rPr>
              <a:t>general</a:t>
            </a:r>
            <a:r>
              <a:rPr lang="en">
                <a:solidFill>
                  <a:schemeClr val="dk1"/>
                </a:solidFill>
              </a:rPr>
              <a:t> california housing dataset so we initially considered using those but due to the nature of most of the housing datasets on kaggle being similar to these machine learning datasets, there was too much feature engineering required in order to make two datasets compatible.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Covid datasets were pretty all over the place in what they were tracking, the one we used still wasnt great either since it required a decent bit of logic to extra the monthly cases by state rather than a cumulative monthly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 won’t reiterate too much here about the dataprocessing since i’ve already covered it during our etl process but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Realizing that our two datasets were not necessarily the most compatible was a bit unfortunate but proved a useful opportunity to mess around with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Wish we had some other alternatives to include in our analysis, such as another way to analyze the supply chain during covid that may have affected the habits of home buyers as well as housing prices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Not being terribly sure on how to include this after some deliberation, so we just focused on covid -&gt; housing prices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Limitations: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Missing values for some states in some months, COVID data only available for some years - limited our sample size but also the scope of our research question if we wanted to explore housing pre-pandemic and ”new normal”</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Zillow Home Index represents at state level; perhaps future projects could look at housing at the county/neighborhood level to explore the migration trend of urban to suburban housing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Our familiarity with just CSV/JSON file formats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Conclusions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Quickly resummarize analysis findings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Possible explanations: low mortgage interest rates, work from home needs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Because our predictions were wrong this experience showed us the value of using data to inform decisions because they can point out and direct conversations to alternate possibilities like in our case.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Ending words/thank you</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61f45587f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61f45587f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flipH="1" rot="-3600118">
            <a:off x="1682245" y="1771522"/>
            <a:ext cx="2374941" cy="2054109"/>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flipH="1">
            <a:off x="3843900" y="-7875"/>
            <a:ext cx="5300100" cy="5143500"/>
          </a:xfrm>
          <a:prstGeom prst="snip1Rect">
            <a:avLst>
              <a:gd fmla="val 22859"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 name="Google Shape;11;p2"/>
          <p:cNvPicPr preferRelativeResize="0"/>
          <p:nvPr/>
        </p:nvPicPr>
        <p:blipFill rotWithShape="1">
          <a:blip r:embed="rId2">
            <a:alphaModFix/>
          </a:blip>
          <a:srcRect b="0" l="201" r="15736" t="35073"/>
          <a:stretch/>
        </p:blipFill>
        <p:spPr>
          <a:xfrm>
            <a:off x="0" y="1819275"/>
            <a:ext cx="7686677" cy="3339525"/>
          </a:xfrm>
          <a:prstGeom prst="rect">
            <a:avLst/>
          </a:prstGeom>
          <a:noFill/>
          <a:ln>
            <a:noFill/>
          </a:ln>
        </p:spPr>
      </p:pic>
      <p:sp>
        <p:nvSpPr>
          <p:cNvPr id="12" name="Google Shape;12;p2"/>
          <p:cNvSpPr txBox="1"/>
          <p:nvPr>
            <p:ph type="ctrTitle"/>
          </p:nvPr>
        </p:nvSpPr>
        <p:spPr>
          <a:xfrm>
            <a:off x="4391781" y="482025"/>
            <a:ext cx="3961200" cy="17823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000000"/>
              </a:buClr>
              <a:buSzPts val="6000"/>
              <a:buNone/>
              <a:defRPr sz="4800"/>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p:txBody>
      </p:sp>
      <p:sp>
        <p:nvSpPr>
          <p:cNvPr id="13" name="Google Shape;13;p2"/>
          <p:cNvSpPr txBox="1"/>
          <p:nvPr>
            <p:ph idx="1" type="subTitle"/>
          </p:nvPr>
        </p:nvSpPr>
        <p:spPr>
          <a:xfrm>
            <a:off x="5885921" y="2006250"/>
            <a:ext cx="2402100" cy="717000"/>
          </a:xfrm>
          <a:prstGeom prst="rect">
            <a:avLst/>
          </a:prstGeom>
        </p:spPr>
        <p:txBody>
          <a:bodyPr anchorCtr="0" anchor="b" bIns="91425" lIns="91425" spcFirstLastPara="1" rIns="91425" wrap="square" tIns="91425">
            <a:noAutofit/>
          </a:bodyPr>
          <a:lstStyle>
            <a:lvl1pPr lvl="0" marR="14081" rtl="0" algn="r">
              <a:lnSpc>
                <a:spcPct val="100000"/>
              </a:lnSpc>
              <a:spcBef>
                <a:spcPts val="0"/>
              </a:spcBef>
              <a:spcAft>
                <a:spcPts val="0"/>
              </a:spcAft>
              <a:buClr>
                <a:srgbClr val="000000"/>
              </a:buClr>
              <a:buSzPts val="1800"/>
              <a:buNone/>
              <a:defRPr sz="1200">
                <a:solidFill>
                  <a:srgbClr val="000000"/>
                </a:solidFill>
              </a:defRPr>
            </a:lvl1pPr>
            <a:lvl2pPr lvl="1" rtl="0" algn="r">
              <a:lnSpc>
                <a:spcPct val="100000"/>
              </a:lnSpc>
              <a:spcBef>
                <a:spcPts val="0"/>
              </a:spcBef>
              <a:spcAft>
                <a:spcPts val="0"/>
              </a:spcAft>
              <a:buClr>
                <a:srgbClr val="434343"/>
              </a:buClr>
              <a:buSzPts val="2800"/>
              <a:buNone/>
              <a:defRPr sz="2800">
                <a:solidFill>
                  <a:srgbClr val="434343"/>
                </a:solidFill>
              </a:defRPr>
            </a:lvl2pPr>
            <a:lvl3pPr lvl="2" rtl="0" algn="r">
              <a:lnSpc>
                <a:spcPct val="100000"/>
              </a:lnSpc>
              <a:spcBef>
                <a:spcPts val="0"/>
              </a:spcBef>
              <a:spcAft>
                <a:spcPts val="0"/>
              </a:spcAft>
              <a:buClr>
                <a:srgbClr val="434343"/>
              </a:buClr>
              <a:buSzPts val="2800"/>
              <a:buNone/>
              <a:defRPr sz="2800">
                <a:solidFill>
                  <a:srgbClr val="434343"/>
                </a:solidFill>
              </a:defRPr>
            </a:lvl3pPr>
            <a:lvl4pPr lvl="3" rtl="0" algn="r">
              <a:lnSpc>
                <a:spcPct val="100000"/>
              </a:lnSpc>
              <a:spcBef>
                <a:spcPts val="0"/>
              </a:spcBef>
              <a:spcAft>
                <a:spcPts val="0"/>
              </a:spcAft>
              <a:buClr>
                <a:srgbClr val="434343"/>
              </a:buClr>
              <a:buSzPts val="2800"/>
              <a:buNone/>
              <a:defRPr sz="2800">
                <a:solidFill>
                  <a:srgbClr val="434343"/>
                </a:solidFill>
              </a:defRPr>
            </a:lvl4pPr>
            <a:lvl5pPr lvl="4" rtl="0" algn="r">
              <a:lnSpc>
                <a:spcPct val="100000"/>
              </a:lnSpc>
              <a:spcBef>
                <a:spcPts val="0"/>
              </a:spcBef>
              <a:spcAft>
                <a:spcPts val="0"/>
              </a:spcAft>
              <a:buClr>
                <a:srgbClr val="434343"/>
              </a:buClr>
              <a:buSzPts val="2800"/>
              <a:buNone/>
              <a:defRPr sz="2800">
                <a:solidFill>
                  <a:srgbClr val="434343"/>
                </a:solidFill>
              </a:defRPr>
            </a:lvl5pPr>
            <a:lvl6pPr lvl="5" rtl="0" algn="r">
              <a:lnSpc>
                <a:spcPct val="100000"/>
              </a:lnSpc>
              <a:spcBef>
                <a:spcPts val="0"/>
              </a:spcBef>
              <a:spcAft>
                <a:spcPts val="0"/>
              </a:spcAft>
              <a:buClr>
                <a:srgbClr val="434343"/>
              </a:buClr>
              <a:buSzPts val="2800"/>
              <a:buNone/>
              <a:defRPr sz="2800">
                <a:solidFill>
                  <a:srgbClr val="434343"/>
                </a:solidFill>
              </a:defRPr>
            </a:lvl6pPr>
            <a:lvl7pPr lvl="6" rtl="0" algn="r">
              <a:lnSpc>
                <a:spcPct val="100000"/>
              </a:lnSpc>
              <a:spcBef>
                <a:spcPts val="0"/>
              </a:spcBef>
              <a:spcAft>
                <a:spcPts val="0"/>
              </a:spcAft>
              <a:buClr>
                <a:srgbClr val="434343"/>
              </a:buClr>
              <a:buSzPts val="2800"/>
              <a:buNone/>
              <a:defRPr sz="2800">
                <a:solidFill>
                  <a:srgbClr val="434343"/>
                </a:solidFill>
              </a:defRPr>
            </a:lvl7pPr>
            <a:lvl8pPr lvl="7" rtl="0" algn="r">
              <a:lnSpc>
                <a:spcPct val="100000"/>
              </a:lnSpc>
              <a:spcBef>
                <a:spcPts val="0"/>
              </a:spcBef>
              <a:spcAft>
                <a:spcPts val="0"/>
              </a:spcAft>
              <a:buClr>
                <a:srgbClr val="434343"/>
              </a:buClr>
              <a:buSzPts val="2800"/>
              <a:buNone/>
              <a:defRPr sz="2800">
                <a:solidFill>
                  <a:srgbClr val="434343"/>
                </a:solidFill>
              </a:defRPr>
            </a:lvl8pPr>
            <a:lvl9pPr lvl="8" rtl="0" algn="r">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63" name="Shape 63"/>
        <p:cNvGrpSpPr/>
        <p:nvPr/>
      </p:nvGrpSpPr>
      <p:grpSpPr>
        <a:xfrm>
          <a:off x="0" y="0"/>
          <a:ext cx="0" cy="0"/>
          <a:chOff x="0" y="0"/>
          <a:chExt cx="0" cy="0"/>
        </a:xfrm>
      </p:grpSpPr>
      <p:sp>
        <p:nvSpPr>
          <p:cNvPr id="64" name="Google Shape;64;p11"/>
          <p:cNvSpPr txBox="1"/>
          <p:nvPr>
            <p:ph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65" name="Google Shape;65;p11"/>
          <p:cNvSpPr/>
          <p:nvPr/>
        </p:nvSpPr>
        <p:spPr>
          <a:xfrm>
            <a:off x="-219925" y="1675225"/>
            <a:ext cx="6757200" cy="3498900"/>
          </a:xfrm>
          <a:prstGeom prst="snip2SameRect">
            <a:avLst>
              <a:gd fmla="val 16667"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spTree>
      <p:nvGrpSpPr>
        <p:cNvPr id="66" name="Shape 66"/>
        <p:cNvGrpSpPr/>
        <p:nvPr/>
      </p:nvGrpSpPr>
      <p:grpSpPr>
        <a:xfrm>
          <a:off x="0" y="0"/>
          <a:ext cx="0" cy="0"/>
          <a:chOff x="0" y="0"/>
          <a:chExt cx="0" cy="0"/>
        </a:xfrm>
      </p:grpSpPr>
      <p:sp>
        <p:nvSpPr>
          <p:cNvPr id="67" name="Google Shape;67;p12"/>
          <p:cNvSpPr/>
          <p:nvPr/>
        </p:nvSpPr>
        <p:spPr>
          <a:xfrm flipH="1">
            <a:off x="6019850" y="1827800"/>
            <a:ext cx="3153000" cy="3315600"/>
          </a:xfrm>
          <a:prstGeom prst="snip1Rect">
            <a:avLst>
              <a:gd fmla="val 2978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2"/>
          <p:cNvSpPr txBox="1"/>
          <p:nvPr>
            <p:ph type="ctrTitle"/>
          </p:nvPr>
        </p:nvSpPr>
        <p:spPr>
          <a:xfrm>
            <a:off x="447276" y="1922650"/>
            <a:ext cx="2835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69" name="Google Shape;69;p12"/>
          <p:cNvSpPr txBox="1"/>
          <p:nvPr>
            <p:ph idx="1" type="subTitle"/>
          </p:nvPr>
        </p:nvSpPr>
        <p:spPr>
          <a:xfrm>
            <a:off x="803424" y="2200325"/>
            <a:ext cx="21228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sz="1200">
                <a:solidFill>
                  <a:schemeClr val="dk1"/>
                </a:solidFill>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70" name="Google Shape;70;p12"/>
          <p:cNvSpPr txBox="1"/>
          <p:nvPr>
            <p:ph idx="2" type="ctrTitle"/>
          </p:nvPr>
        </p:nvSpPr>
        <p:spPr>
          <a:xfrm>
            <a:off x="3107750" y="1925425"/>
            <a:ext cx="29559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71" name="Google Shape;71;p12"/>
          <p:cNvSpPr txBox="1"/>
          <p:nvPr>
            <p:ph idx="3" type="subTitle"/>
          </p:nvPr>
        </p:nvSpPr>
        <p:spPr>
          <a:xfrm>
            <a:off x="3524674" y="2203100"/>
            <a:ext cx="21219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sz="1200">
                <a:solidFill>
                  <a:schemeClr val="dk1"/>
                </a:solidFill>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72" name="Google Shape;72;p12"/>
          <p:cNvSpPr txBox="1"/>
          <p:nvPr>
            <p:ph idx="4" type="ctrTitle"/>
          </p:nvPr>
        </p:nvSpPr>
        <p:spPr>
          <a:xfrm>
            <a:off x="5828576" y="1922650"/>
            <a:ext cx="29559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73" name="Google Shape;73;p12"/>
          <p:cNvSpPr txBox="1"/>
          <p:nvPr>
            <p:ph idx="5" type="subTitle"/>
          </p:nvPr>
        </p:nvSpPr>
        <p:spPr>
          <a:xfrm>
            <a:off x="6245924" y="2200325"/>
            <a:ext cx="2121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sz="1200">
                <a:solidFill>
                  <a:schemeClr val="dk1"/>
                </a:solidFill>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74" name="Google Shape;74;p12"/>
          <p:cNvSpPr txBox="1"/>
          <p:nvPr>
            <p:ph idx="6" type="ctrTitle"/>
          </p:nvPr>
        </p:nvSpPr>
        <p:spPr>
          <a:xfrm>
            <a:off x="448575" y="3405950"/>
            <a:ext cx="28341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75" name="Google Shape;75;p12"/>
          <p:cNvSpPr txBox="1"/>
          <p:nvPr>
            <p:ph idx="7" type="subTitle"/>
          </p:nvPr>
        </p:nvSpPr>
        <p:spPr>
          <a:xfrm>
            <a:off x="804204" y="3912224"/>
            <a:ext cx="21228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sz="1200">
                <a:solidFill>
                  <a:schemeClr val="dk1"/>
                </a:solidFill>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76" name="Google Shape;76;p12"/>
          <p:cNvSpPr txBox="1"/>
          <p:nvPr>
            <p:ph idx="8" type="ctrTitle"/>
          </p:nvPr>
        </p:nvSpPr>
        <p:spPr>
          <a:xfrm>
            <a:off x="3150490" y="3408725"/>
            <a:ext cx="28719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77" name="Google Shape;77;p12"/>
          <p:cNvSpPr txBox="1"/>
          <p:nvPr>
            <p:ph idx="9" type="subTitle"/>
          </p:nvPr>
        </p:nvSpPr>
        <p:spPr>
          <a:xfrm>
            <a:off x="3525453" y="3914999"/>
            <a:ext cx="21219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sz="1200">
                <a:solidFill>
                  <a:schemeClr val="dk1"/>
                </a:solidFill>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78" name="Google Shape;78;p12"/>
          <p:cNvSpPr txBox="1"/>
          <p:nvPr>
            <p:ph idx="13" type="ctrTitle"/>
          </p:nvPr>
        </p:nvSpPr>
        <p:spPr>
          <a:xfrm>
            <a:off x="5871263" y="3405950"/>
            <a:ext cx="28719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79" name="Google Shape;79;p12"/>
          <p:cNvSpPr txBox="1"/>
          <p:nvPr>
            <p:ph idx="14" type="subTitle"/>
          </p:nvPr>
        </p:nvSpPr>
        <p:spPr>
          <a:xfrm>
            <a:off x="6246703" y="3912224"/>
            <a:ext cx="2121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000"/>
              <a:buNone/>
              <a:defRPr sz="1200">
                <a:solidFill>
                  <a:schemeClr val="dk1"/>
                </a:solidFill>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80" name="Google Shape;80;p12"/>
          <p:cNvSpPr txBox="1"/>
          <p:nvPr>
            <p:ph idx="15"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5">
    <p:spTree>
      <p:nvGrpSpPr>
        <p:cNvPr id="81" name="Shape 81"/>
        <p:cNvGrpSpPr/>
        <p:nvPr/>
      </p:nvGrpSpPr>
      <p:grpSpPr>
        <a:xfrm>
          <a:off x="0" y="0"/>
          <a:ext cx="0" cy="0"/>
          <a:chOff x="0" y="0"/>
          <a:chExt cx="0" cy="0"/>
        </a:xfrm>
      </p:grpSpPr>
      <p:sp>
        <p:nvSpPr>
          <p:cNvPr id="82" name="Google Shape;82;p13"/>
          <p:cNvSpPr txBox="1"/>
          <p:nvPr>
            <p:ph type="title"/>
          </p:nvPr>
        </p:nvSpPr>
        <p:spPr>
          <a:xfrm>
            <a:off x="497603" y="2777170"/>
            <a:ext cx="3932700" cy="2083800"/>
          </a:xfrm>
          <a:prstGeom prst="rect">
            <a:avLst/>
          </a:prstGeom>
        </p:spPr>
        <p:txBody>
          <a:bodyPr anchorCtr="0" anchor="t" bIns="91425" lIns="91425" spcFirstLastPara="1" rIns="91425" wrap="square" tIns="91425">
            <a:noAutofit/>
          </a:bodyPr>
          <a:lstStyle>
            <a:lvl1pPr lvl="0">
              <a:spcBef>
                <a:spcPts val="0"/>
              </a:spcBef>
              <a:spcAft>
                <a:spcPts val="0"/>
              </a:spcAft>
              <a:buNone/>
              <a:defRPr sz="6000">
                <a:solidFill>
                  <a:schemeClr val="accent1"/>
                </a:solidFill>
              </a:defRPr>
            </a:lvl1pPr>
            <a:lvl2pPr lvl="1">
              <a:spcBef>
                <a:spcPts val="0"/>
              </a:spcBef>
              <a:spcAft>
                <a:spcPts val="0"/>
              </a:spcAft>
              <a:buNone/>
              <a:defRPr sz="6000">
                <a:solidFill>
                  <a:schemeClr val="accent1"/>
                </a:solidFill>
              </a:defRPr>
            </a:lvl2pPr>
            <a:lvl3pPr lvl="2">
              <a:spcBef>
                <a:spcPts val="0"/>
              </a:spcBef>
              <a:spcAft>
                <a:spcPts val="0"/>
              </a:spcAft>
              <a:buNone/>
              <a:defRPr sz="6000">
                <a:solidFill>
                  <a:schemeClr val="accent1"/>
                </a:solidFill>
              </a:defRPr>
            </a:lvl3pPr>
            <a:lvl4pPr lvl="3">
              <a:spcBef>
                <a:spcPts val="0"/>
              </a:spcBef>
              <a:spcAft>
                <a:spcPts val="0"/>
              </a:spcAft>
              <a:buNone/>
              <a:defRPr sz="6000">
                <a:solidFill>
                  <a:schemeClr val="accent1"/>
                </a:solidFill>
              </a:defRPr>
            </a:lvl4pPr>
            <a:lvl5pPr lvl="4">
              <a:spcBef>
                <a:spcPts val="0"/>
              </a:spcBef>
              <a:spcAft>
                <a:spcPts val="0"/>
              </a:spcAft>
              <a:buNone/>
              <a:defRPr sz="6000">
                <a:solidFill>
                  <a:schemeClr val="accent1"/>
                </a:solidFill>
              </a:defRPr>
            </a:lvl5pPr>
            <a:lvl6pPr lvl="5">
              <a:spcBef>
                <a:spcPts val="0"/>
              </a:spcBef>
              <a:spcAft>
                <a:spcPts val="0"/>
              </a:spcAft>
              <a:buNone/>
              <a:defRPr sz="6000">
                <a:solidFill>
                  <a:schemeClr val="accent1"/>
                </a:solidFill>
              </a:defRPr>
            </a:lvl6pPr>
            <a:lvl7pPr lvl="6">
              <a:spcBef>
                <a:spcPts val="0"/>
              </a:spcBef>
              <a:spcAft>
                <a:spcPts val="0"/>
              </a:spcAft>
              <a:buNone/>
              <a:defRPr sz="6000">
                <a:solidFill>
                  <a:schemeClr val="accent1"/>
                </a:solidFill>
              </a:defRPr>
            </a:lvl7pPr>
            <a:lvl8pPr lvl="7">
              <a:spcBef>
                <a:spcPts val="0"/>
              </a:spcBef>
              <a:spcAft>
                <a:spcPts val="0"/>
              </a:spcAft>
              <a:buNone/>
              <a:defRPr sz="6000">
                <a:solidFill>
                  <a:schemeClr val="accent1"/>
                </a:solidFill>
              </a:defRPr>
            </a:lvl8pPr>
            <a:lvl9pPr lvl="8">
              <a:spcBef>
                <a:spcPts val="0"/>
              </a:spcBef>
              <a:spcAft>
                <a:spcPts val="0"/>
              </a:spcAft>
              <a:buNone/>
              <a:defRPr sz="6000">
                <a:solidFill>
                  <a:schemeClr val="accen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9">
    <p:spTree>
      <p:nvGrpSpPr>
        <p:cNvPr id="83" name="Shape 83"/>
        <p:cNvGrpSpPr/>
        <p:nvPr/>
      </p:nvGrpSpPr>
      <p:grpSpPr>
        <a:xfrm>
          <a:off x="0" y="0"/>
          <a:ext cx="0" cy="0"/>
          <a:chOff x="0" y="0"/>
          <a:chExt cx="0" cy="0"/>
        </a:xfrm>
      </p:grpSpPr>
      <p:sp>
        <p:nvSpPr>
          <p:cNvPr id="84" name="Google Shape;84;p14"/>
          <p:cNvSpPr txBox="1"/>
          <p:nvPr>
            <p:ph type="ctrTitle"/>
          </p:nvPr>
        </p:nvSpPr>
        <p:spPr>
          <a:xfrm>
            <a:off x="1239710" y="1313050"/>
            <a:ext cx="13656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400"/>
              <a:buNone/>
              <a:defRPr b="0" sz="1400"/>
            </a:lvl1pPr>
            <a:lvl2pPr lvl="1" rtl="0" algn="r">
              <a:spcBef>
                <a:spcPts val="0"/>
              </a:spcBef>
              <a:spcAft>
                <a:spcPts val="0"/>
              </a:spcAft>
              <a:buSzPts val="1400"/>
              <a:buNone/>
              <a:defRPr b="0" sz="1400"/>
            </a:lvl2pPr>
            <a:lvl3pPr lvl="2" rtl="0" algn="r">
              <a:spcBef>
                <a:spcPts val="0"/>
              </a:spcBef>
              <a:spcAft>
                <a:spcPts val="0"/>
              </a:spcAft>
              <a:buSzPts val="1400"/>
              <a:buNone/>
              <a:defRPr b="0" sz="1400"/>
            </a:lvl3pPr>
            <a:lvl4pPr lvl="3" rtl="0" algn="r">
              <a:spcBef>
                <a:spcPts val="0"/>
              </a:spcBef>
              <a:spcAft>
                <a:spcPts val="0"/>
              </a:spcAft>
              <a:buSzPts val="1400"/>
              <a:buNone/>
              <a:defRPr b="0" sz="1400"/>
            </a:lvl4pPr>
            <a:lvl5pPr lvl="4" rtl="0" algn="r">
              <a:spcBef>
                <a:spcPts val="0"/>
              </a:spcBef>
              <a:spcAft>
                <a:spcPts val="0"/>
              </a:spcAft>
              <a:buSzPts val="1400"/>
              <a:buNone/>
              <a:defRPr b="0" sz="1400"/>
            </a:lvl5pPr>
            <a:lvl6pPr lvl="5" rtl="0" algn="r">
              <a:spcBef>
                <a:spcPts val="0"/>
              </a:spcBef>
              <a:spcAft>
                <a:spcPts val="0"/>
              </a:spcAft>
              <a:buSzPts val="1400"/>
              <a:buNone/>
              <a:defRPr b="0" sz="1400"/>
            </a:lvl6pPr>
            <a:lvl7pPr lvl="6" rtl="0" algn="r">
              <a:spcBef>
                <a:spcPts val="0"/>
              </a:spcBef>
              <a:spcAft>
                <a:spcPts val="0"/>
              </a:spcAft>
              <a:buSzPts val="1400"/>
              <a:buNone/>
              <a:defRPr b="0" sz="1400"/>
            </a:lvl7pPr>
            <a:lvl8pPr lvl="7" rtl="0" algn="r">
              <a:spcBef>
                <a:spcPts val="0"/>
              </a:spcBef>
              <a:spcAft>
                <a:spcPts val="0"/>
              </a:spcAft>
              <a:buSzPts val="1400"/>
              <a:buNone/>
              <a:defRPr b="0" sz="1400"/>
            </a:lvl8pPr>
            <a:lvl9pPr lvl="8" rtl="0" algn="r">
              <a:spcBef>
                <a:spcPts val="0"/>
              </a:spcBef>
              <a:spcAft>
                <a:spcPts val="0"/>
              </a:spcAft>
              <a:buSzPts val="1400"/>
              <a:buNone/>
              <a:defRPr b="0" sz="1400"/>
            </a:lvl9pPr>
          </a:lstStyle>
          <a:p/>
        </p:txBody>
      </p:sp>
      <p:sp>
        <p:nvSpPr>
          <p:cNvPr id="85" name="Google Shape;85;p14"/>
          <p:cNvSpPr txBox="1"/>
          <p:nvPr>
            <p:ph idx="1" type="subTitle"/>
          </p:nvPr>
        </p:nvSpPr>
        <p:spPr>
          <a:xfrm>
            <a:off x="724100" y="1869623"/>
            <a:ext cx="1881300" cy="788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000"/>
              <a:buNone/>
              <a:defRPr sz="1200">
                <a:solidFill>
                  <a:schemeClr val="dk1"/>
                </a:solidFill>
              </a:defRPr>
            </a:lvl1pPr>
            <a:lvl2pPr lvl="1" rtl="0" algn="r">
              <a:lnSpc>
                <a:spcPct val="100000"/>
              </a:lnSpc>
              <a:spcBef>
                <a:spcPts val="0"/>
              </a:spcBef>
              <a:spcAft>
                <a:spcPts val="0"/>
              </a:spcAft>
              <a:buClr>
                <a:schemeClr val="dk1"/>
              </a:buClr>
              <a:buSzPts val="1000"/>
              <a:buNone/>
              <a:defRPr sz="1000">
                <a:solidFill>
                  <a:schemeClr val="dk1"/>
                </a:solidFill>
              </a:defRPr>
            </a:lvl2pPr>
            <a:lvl3pPr lvl="2" rtl="0" algn="r">
              <a:lnSpc>
                <a:spcPct val="100000"/>
              </a:lnSpc>
              <a:spcBef>
                <a:spcPts val="0"/>
              </a:spcBef>
              <a:spcAft>
                <a:spcPts val="0"/>
              </a:spcAft>
              <a:buClr>
                <a:schemeClr val="dk1"/>
              </a:buClr>
              <a:buSzPts val="1000"/>
              <a:buNone/>
              <a:defRPr sz="1000">
                <a:solidFill>
                  <a:schemeClr val="dk1"/>
                </a:solidFill>
              </a:defRPr>
            </a:lvl3pPr>
            <a:lvl4pPr lvl="3" rtl="0" algn="r">
              <a:lnSpc>
                <a:spcPct val="100000"/>
              </a:lnSpc>
              <a:spcBef>
                <a:spcPts val="0"/>
              </a:spcBef>
              <a:spcAft>
                <a:spcPts val="0"/>
              </a:spcAft>
              <a:buClr>
                <a:schemeClr val="dk1"/>
              </a:buClr>
              <a:buSzPts val="1000"/>
              <a:buNone/>
              <a:defRPr sz="1000">
                <a:solidFill>
                  <a:schemeClr val="dk1"/>
                </a:solidFill>
              </a:defRPr>
            </a:lvl4pPr>
            <a:lvl5pPr lvl="4" rtl="0" algn="r">
              <a:lnSpc>
                <a:spcPct val="100000"/>
              </a:lnSpc>
              <a:spcBef>
                <a:spcPts val="0"/>
              </a:spcBef>
              <a:spcAft>
                <a:spcPts val="0"/>
              </a:spcAft>
              <a:buClr>
                <a:schemeClr val="dk1"/>
              </a:buClr>
              <a:buSzPts val="1000"/>
              <a:buNone/>
              <a:defRPr sz="1000">
                <a:solidFill>
                  <a:schemeClr val="dk1"/>
                </a:solidFill>
              </a:defRPr>
            </a:lvl5pPr>
            <a:lvl6pPr lvl="5" rtl="0" algn="r">
              <a:lnSpc>
                <a:spcPct val="100000"/>
              </a:lnSpc>
              <a:spcBef>
                <a:spcPts val="0"/>
              </a:spcBef>
              <a:spcAft>
                <a:spcPts val="0"/>
              </a:spcAft>
              <a:buClr>
                <a:schemeClr val="dk1"/>
              </a:buClr>
              <a:buSzPts val="1000"/>
              <a:buNone/>
              <a:defRPr sz="1000">
                <a:solidFill>
                  <a:schemeClr val="dk1"/>
                </a:solidFill>
              </a:defRPr>
            </a:lvl6pPr>
            <a:lvl7pPr lvl="6" rtl="0" algn="r">
              <a:lnSpc>
                <a:spcPct val="100000"/>
              </a:lnSpc>
              <a:spcBef>
                <a:spcPts val="0"/>
              </a:spcBef>
              <a:spcAft>
                <a:spcPts val="0"/>
              </a:spcAft>
              <a:buClr>
                <a:schemeClr val="dk1"/>
              </a:buClr>
              <a:buSzPts val="1000"/>
              <a:buNone/>
              <a:defRPr sz="1000">
                <a:solidFill>
                  <a:schemeClr val="dk1"/>
                </a:solidFill>
              </a:defRPr>
            </a:lvl7pPr>
            <a:lvl8pPr lvl="7" rtl="0" algn="r">
              <a:lnSpc>
                <a:spcPct val="100000"/>
              </a:lnSpc>
              <a:spcBef>
                <a:spcPts val="0"/>
              </a:spcBef>
              <a:spcAft>
                <a:spcPts val="0"/>
              </a:spcAft>
              <a:buClr>
                <a:schemeClr val="dk1"/>
              </a:buClr>
              <a:buSzPts val="1000"/>
              <a:buNone/>
              <a:defRPr sz="1000">
                <a:solidFill>
                  <a:schemeClr val="dk1"/>
                </a:solidFill>
              </a:defRPr>
            </a:lvl8pPr>
            <a:lvl9pPr lvl="8" rtl="0" algn="r">
              <a:lnSpc>
                <a:spcPct val="100000"/>
              </a:lnSpc>
              <a:spcBef>
                <a:spcPts val="0"/>
              </a:spcBef>
              <a:spcAft>
                <a:spcPts val="0"/>
              </a:spcAft>
              <a:buClr>
                <a:schemeClr val="dk1"/>
              </a:buClr>
              <a:buSzPts val="1000"/>
              <a:buNone/>
              <a:defRPr sz="1000">
                <a:solidFill>
                  <a:schemeClr val="dk1"/>
                </a:solidFill>
              </a:defRPr>
            </a:lvl9pPr>
          </a:lstStyle>
          <a:p/>
        </p:txBody>
      </p:sp>
      <p:sp>
        <p:nvSpPr>
          <p:cNvPr id="86" name="Google Shape;86;p14"/>
          <p:cNvSpPr txBox="1"/>
          <p:nvPr>
            <p:ph idx="2"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87" name="Google Shape;87;p14"/>
          <p:cNvSpPr txBox="1"/>
          <p:nvPr>
            <p:ph idx="3" type="ctrTitle"/>
          </p:nvPr>
        </p:nvSpPr>
        <p:spPr>
          <a:xfrm>
            <a:off x="1239710" y="3068990"/>
            <a:ext cx="13656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400"/>
              <a:buNone/>
              <a:defRPr b="0" sz="1400"/>
            </a:lvl1pPr>
            <a:lvl2pPr lvl="1" rtl="0" algn="r">
              <a:spcBef>
                <a:spcPts val="0"/>
              </a:spcBef>
              <a:spcAft>
                <a:spcPts val="0"/>
              </a:spcAft>
              <a:buSzPts val="1400"/>
              <a:buNone/>
              <a:defRPr b="0" sz="1400"/>
            </a:lvl2pPr>
            <a:lvl3pPr lvl="2" rtl="0" algn="r">
              <a:spcBef>
                <a:spcPts val="0"/>
              </a:spcBef>
              <a:spcAft>
                <a:spcPts val="0"/>
              </a:spcAft>
              <a:buSzPts val="1400"/>
              <a:buNone/>
              <a:defRPr b="0" sz="1400"/>
            </a:lvl3pPr>
            <a:lvl4pPr lvl="3" rtl="0" algn="r">
              <a:spcBef>
                <a:spcPts val="0"/>
              </a:spcBef>
              <a:spcAft>
                <a:spcPts val="0"/>
              </a:spcAft>
              <a:buSzPts val="1400"/>
              <a:buNone/>
              <a:defRPr b="0" sz="1400"/>
            </a:lvl4pPr>
            <a:lvl5pPr lvl="4" rtl="0" algn="r">
              <a:spcBef>
                <a:spcPts val="0"/>
              </a:spcBef>
              <a:spcAft>
                <a:spcPts val="0"/>
              </a:spcAft>
              <a:buSzPts val="1400"/>
              <a:buNone/>
              <a:defRPr b="0" sz="1400"/>
            </a:lvl5pPr>
            <a:lvl6pPr lvl="5" rtl="0" algn="r">
              <a:spcBef>
                <a:spcPts val="0"/>
              </a:spcBef>
              <a:spcAft>
                <a:spcPts val="0"/>
              </a:spcAft>
              <a:buSzPts val="1400"/>
              <a:buNone/>
              <a:defRPr b="0" sz="1400"/>
            </a:lvl6pPr>
            <a:lvl7pPr lvl="6" rtl="0" algn="r">
              <a:spcBef>
                <a:spcPts val="0"/>
              </a:spcBef>
              <a:spcAft>
                <a:spcPts val="0"/>
              </a:spcAft>
              <a:buSzPts val="1400"/>
              <a:buNone/>
              <a:defRPr b="0" sz="1400"/>
            </a:lvl7pPr>
            <a:lvl8pPr lvl="7" rtl="0" algn="r">
              <a:spcBef>
                <a:spcPts val="0"/>
              </a:spcBef>
              <a:spcAft>
                <a:spcPts val="0"/>
              </a:spcAft>
              <a:buSzPts val="1400"/>
              <a:buNone/>
              <a:defRPr b="0" sz="1400"/>
            </a:lvl8pPr>
            <a:lvl9pPr lvl="8" rtl="0" algn="r">
              <a:spcBef>
                <a:spcPts val="0"/>
              </a:spcBef>
              <a:spcAft>
                <a:spcPts val="0"/>
              </a:spcAft>
              <a:buSzPts val="1400"/>
              <a:buNone/>
              <a:defRPr b="0" sz="1400"/>
            </a:lvl9pPr>
          </a:lstStyle>
          <a:p/>
        </p:txBody>
      </p:sp>
      <p:sp>
        <p:nvSpPr>
          <p:cNvPr id="88" name="Google Shape;88;p14"/>
          <p:cNvSpPr txBox="1"/>
          <p:nvPr>
            <p:ph idx="4" type="subTitle"/>
          </p:nvPr>
        </p:nvSpPr>
        <p:spPr>
          <a:xfrm>
            <a:off x="724100" y="3618696"/>
            <a:ext cx="1881300" cy="788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000"/>
              <a:buNone/>
              <a:defRPr sz="1200">
                <a:solidFill>
                  <a:schemeClr val="dk1"/>
                </a:solidFill>
              </a:defRPr>
            </a:lvl1pPr>
            <a:lvl2pPr lvl="1" rtl="0" algn="r">
              <a:lnSpc>
                <a:spcPct val="100000"/>
              </a:lnSpc>
              <a:spcBef>
                <a:spcPts val="0"/>
              </a:spcBef>
              <a:spcAft>
                <a:spcPts val="0"/>
              </a:spcAft>
              <a:buClr>
                <a:schemeClr val="dk1"/>
              </a:buClr>
              <a:buSzPts val="1000"/>
              <a:buNone/>
              <a:defRPr sz="1000">
                <a:solidFill>
                  <a:schemeClr val="dk1"/>
                </a:solidFill>
              </a:defRPr>
            </a:lvl2pPr>
            <a:lvl3pPr lvl="2" rtl="0" algn="r">
              <a:lnSpc>
                <a:spcPct val="100000"/>
              </a:lnSpc>
              <a:spcBef>
                <a:spcPts val="0"/>
              </a:spcBef>
              <a:spcAft>
                <a:spcPts val="0"/>
              </a:spcAft>
              <a:buClr>
                <a:schemeClr val="dk1"/>
              </a:buClr>
              <a:buSzPts val="1000"/>
              <a:buNone/>
              <a:defRPr sz="1000">
                <a:solidFill>
                  <a:schemeClr val="dk1"/>
                </a:solidFill>
              </a:defRPr>
            </a:lvl3pPr>
            <a:lvl4pPr lvl="3" rtl="0" algn="r">
              <a:lnSpc>
                <a:spcPct val="100000"/>
              </a:lnSpc>
              <a:spcBef>
                <a:spcPts val="0"/>
              </a:spcBef>
              <a:spcAft>
                <a:spcPts val="0"/>
              </a:spcAft>
              <a:buClr>
                <a:schemeClr val="dk1"/>
              </a:buClr>
              <a:buSzPts val="1000"/>
              <a:buNone/>
              <a:defRPr sz="1000">
                <a:solidFill>
                  <a:schemeClr val="dk1"/>
                </a:solidFill>
              </a:defRPr>
            </a:lvl4pPr>
            <a:lvl5pPr lvl="4" rtl="0" algn="r">
              <a:lnSpc>
                <a:spcPct val="100000"/>
              </a:lnSpc>
              <a:spcBef>
                <a:spcPts val="0"/>
              </a:spcBef>
              <a:spcAft>
                <a:spcPts val="0"/>
              </a:spcAft>
              <a:buClr>
                <a:schemeClr val="dk1"/>
              </a:buClr>
              <a:buSzPts val="1000"/>
              <a:buNone/>
              <a:defRPr sz="1000">
                <a:solidFill>
                  <a:schemeClr val="dk1"/>
                </a:solidFill>
              </a:defRPr>
            </a:lvl5pPr>
            <a:lvl6pPr lvl="5" rtl="0" algn="r">
              <a:lnSpc>
                <a:spcPct val="100000"/>
              </a:lnSpc>
              <a:spcBef>
                <a:spcPts val="0"/>
              </a:spcBef>
              <a:spcAft>
                <a:spcPts val="0"/>
              </a:spcAft>
              <a:buClr>
                <a:schemeClr val="dk1"/>
              </a:buClr>
              <a:buSzPts val="1000"/>
              <a:buNone/>
              <a:defRPr sz="1000">
                <a:solidFill>
                  <a:schemeClr val="dk1"/>
                </a:solidFill>
              </a:defRPr>
            </a:lvl6pPr>
            <a:lvl7pPr lvl="6" rtl="0" algn="r">
              <a:lnSpc>
                <a:spcPct val="100000"/>
              </a:lnSpc>
              <a:spcBef>
                <a:spcPts val="0"/>
              </a:spcBef>
              <a:spcAft>
                <a:spcPts val="0"/>
              </a:spcAft>
              <a:buClr>
                <a:schemeClr val="dk1"/>
              </a:buClr>
              <a:buSzPts val="1000"/>
              <a:buNone/>
              <a:defRPr sz="1000">
                <a:solidFill>
                  <a:schemeClr val="dk1"/>
                </a:solidFill>
              </a:defRPr>
            </a:lvl7pPr>
            <a:lvl8pPr lvl="7" rtl="0" algn="r">
              <a:lnSpc>
                <a:spcPct val="100000"/>
              </a:lnSpc>
              <a:spcBef>
                <a:spcPts val="0"/>
              </a:spcBef>
              <a:spcAft>
                <a:spcPts val="0"/>
              </a:spcAft>
              <a:buClr>
                <a:schemeClr val="dk1"/>
              </a:buClr>
              <a:buSzPts val="1000"/>
              <a:buNone/>
              <a:defRPr sz="1000">
                <a:solidFill>
                  <a:schemeClr val="dk1"/>
                </a:solidFill>
              </a:defRPr>
            </a:lvl8pPr>
            <a:lvl9pPr lvl="8" rtl="0" algn="r">
              <a:lnSpc>
                <a:spcPct val="100000"/>
              </a:lnSpc>
              <a:spcBef>
                <a:spcPts val="0"/>
              </a:spcBef>
              <a:spcAft>
                <a:spcPts val="0"/>
              </a:spcAft>
              <a:buClr>
                <a:schemeClr val="dk1"/>
              </a:buClr>
              <a:buSzPts val="1000"/>
              <a:buNone/>
              <a:defRPr sz="1000">
                <a:solidFill>
                  <a:schemeClr val="dk1"/>
                </a:solidFill>
              </a:defRPr>
            </a:lvl9pPr>
          </a:lstStyle>
          <a:p/>
        </p:txBody>
      </p:sp>
      <p:sp>
        <p:nvSpPr>
          <p:cNvPr id="89" name="Google Shape;89;p14"/>
          <p:cNvSpPr txBox="1"/>
          <p:nvPr>
            <p:ph idx="5" type="ctrTitle"/>
          </p:nvPr>
        </p:nvSpPr>
        <p:spPr>
          <a:xfrm>
            <a:off x="6526492" y="1313050"/>
            <a:ext cx="136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400"/>
              <a:buNone/>
              <a:defRPr b="0" sz="1400"/>
            </a:lvl1pPr>
            <a:lvl2pPr lvl="1" rtl="0">
              <a:spcBef>
                <a:spcPts val="0"/>
              </a:spcBef>
              <a:spcAft>
                <a:spcPts val="0"/>
              </a:spcAft>
              <a:buSzPts val="1400"/>
              <a:buNone/>
              <a:defRPr b="0" sz="1400"/>
            </a:lvl2pPr>
            <a:lvl3pPr lvl="2" rtl="0">
              <a:spcBef>
                <a:spcPts val="0"/>
              </a:spcBef>
              <a:spcAft>
                <a:spcPts val="0"/>
              </a:spcAft>
              <a:buSzPts val="1400"/>
              <a:buNone/>
              <a:defRPr b="0" sz="1400"/>
            </a:lvl3pPr>
            <a:lvl4pPr lvl="3" rtl="0">
              <a:spcBef>
                <a:spcPts val="0"/>
              </a:spcBef>
              <a:spcAft>
                <a:spcPts val="0"/>
              </a:spcAft>
              <a:buSzPts val="1400"/>
              <a:buNone/>
              <a:defRPr b="0" sz="1400"/>
            </a:lvl4pPr>
            <a:lvl5pPr lvl="4" rtl="0">
              <a:spcBef>
                <a:spcPts val="0"/>
              </a:spcBef>
              <a:spcAft>
                <a:spcPts val="0"/>
              </a:spcAft>
              <a:buSzPts val="1400"/>
              <a:buNone/>
              <a:defRPr b="0" sz="1400"/>
            </a:lvl5pPr>
            <a:lvl6pPr lvl="5" rtl="0">
              <a:spcBef>
                <a:spcPts val="0"/>
              </a:spcBef>
              <a:spcAft>
                <a:spcPts val="0"/>
              </a:spcAft>
              <a:buSzPts val="1400"/>
              <a:buNone/>
              <a:defRPr b="0" sz="1400"/>
            </a:lvl6pPr>
            <a:lvl7pPr lvl="6" rtl="0">
              <a:spcBef>
                <a:spcPts val="0"/>
              </a:spcBef>
              <a:spcAft>
                <a:spcPts val="0"/>
              </a:spcAft>
              <a:buSzPts val="1400"/>
              <a:buNone/>
              <a:defRPr b="0" sz="1400"/>
            </a:lvl7pPr>
            <a:lvl8pPr lvl="7" rtl="0">
              <a:spcBef>
                <a:spcPts val="0"/>
              </a:spcBef>
              <a:spcAft>
                <a:spcPts val="0"/>
              </a:spcAft>
              <a:buSzPts val="1400"/>
              <a:buNone/>
              <a:defRPr b="0" sz="1400"/>
            </a:lvl8pPr>
            <a:lvl9pPr lvl="8" rtl="0">
              <a:spcBef>
                <a:spcPts val="0"/>
              </a:spcBef>
              <a:spcAft>
                <a:spcPts val="0"/>
              </a:spcAft>
              <a:buSzPts val="1400"/>
              <a:buNone/>
              <a:defRPr b="0" sz="1400"/>
            </a:lvl9pPr>
          </a:lstStyle>
          <a:p/>
        </p:txBody>
      </p:sp>
      <p:sp>
        <p:nvSpPr>
          <p:cNvPr id="90" name="Google Shape;90;p14"/>
          <p:cNvSpPr txBox="1"/>
          <p:nvPr>
            <p:ph idx="6" type="subTitle"/>
          </p:nvPr>
        </p:nvSpPr>
        <p:spPr>
          <a:xfrm>
            <a:off x="6526492" y="1869623"/>
            <a:ext cx="1881300" cy="78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000"/>
              <a:buNone/>
              <a:defRPr sz="1200">
                <a:solidFill>
                  <a:schemeClr val="dk1"/>
                </a:solidFill>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p:txBody>
      </p:sp>
      <p:sp>
        <p:nvSpPr>
          <p:cNvPr id="91" name="Google Shape;91;p14"/>
          <p:cNvSpPr txBox="1"/>
          <p:nvPr>
            <p:ph idx="7" type="ctrTitle"/>
          </p:nvPr>
        </p:nvSpPr>
        <p:spPr>
          <a:xfrm>
            <a:off x="6526492" y="3068990"/>
            <a:ext cx="13656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400"/>
              <a:buNone/>
              <a:defRPr b="0" sz="1400"/>
            </a:lvl1pPr>
            <a:lvl2pPr lvl="1" rtl="0">
              <a:spcBef>
                <a:spcPts val="0"/>
              </a:spcBef>
              <a:spcAft>
                <a:spcPts val="0"/>
              </a:spcAft>
              <a:buSzPts val="1400"/>
              <a:buNone/>
              <a:defRPr b="0" sz="1400"/>
            </a:lvl2pPr>
            <a:lvl3pPr lvl="2" rtl="0">
              <a:spcBef>
                <a:spcPts val="0"/>
              </a:spcBef>
              <a:spcAft>
                <a:spcPts val="0"/>
              </a:spcAft>
              <a:buSzPts val="1400"/>
              <a:buNone/>
              <a:defRPr b="0" sz="1400"/>
            </a:lvl3pPr>
            <a:lvl4pPr lvl="3" rtl="0">
              <a:spcBef>
                <a:spcPts val="0"/>
              </a:spcBef>
              <a:spcAft>
                <a:spcPts val="0"/>
              </a:spcAft>
              <a:buSzPts val="1400"/>
              <a:buNone/>
              <a:defRPr b="0" sz="1400"/>
            </a:lvl4pPr>
            <a:lvl5pPr lvl="4" rtl="0">
              <a:spcBef>
                <a:spcPts val="0"/>
              </a:spcBef>
              <a:spcAft>
                <a:spcPts val="0"/>
              </a:spcAft>
              <a:buSzPts val="1400"/>
              <a:buNone/>
              <a:defRPr b="0" sz="1400"/>
            </a:lvl5pPr>
            <a:lvl6pPr lvl="5" rtl="0">
              <a:spcBef>
                <a:spcPts val="0"/>
              </a:spcBef>
              <a:spcAft>
                <a:spcPts val="0"/>
              </a:spcAft>
              <a:buSzPts val="1400"/>
              <a:buNone/>
              <a:defRPr b="0" sz="1400"/>
            </a:lvl6pPr>
            <a:lvl7pPr lvl="6" rtl="0">
              <a:spcBef>
                <a:spcPts val="0"/>
              </a:spcBef>
              <a:spcAft>
                <a:spcPts val="0"/>
              </a:spcAft>
              <a:buSzPts val="1400"/>
              <a:buNone/>
              <a:defRPr b="0" sz="1400"/>
            </a:lvl7pPr>
            <a:lvl8pPr lvl="7" rtl="0">
              <a:spcBef>
                <a:spcPts val="0"/>
              </a:spcBef>
              <a:spcAft>
                <a:spcPts val="0"/>
              </a:spcAft>
              <a:buSzPts val="1400"/>
              <a:buNone/>
              <a:defRPr b="0" sz="1400"/>
            </a:lvl8pPr>
            <a:lvl9pPr lvl="8" rtl="0">
              <a:spcBef>
                <a:spcPts val="0"/>
              </a:spcBef>
              <a:spcAft>
                <a:spcPts val="0"/>
              </a:spcAft>
              <a:buSzPts val="1400"/>
              <a:buNone/>
              <a:defRPr b="0" sz="1400"/>
            </a:lvl9pPr>
          </a:lstStyle>
          <a:p/>
        </p:txBody>
      </p:sp>
      <p:sp>
        <p:nvSpPr>
          <p:cNvPr id="92" name="Google Shape;92;p14"/>
          <p:cNvSpPr txBox="1"/>
          <p:nvPr>
            <p:ph idx="8" type="subTitle"/>
          </p:nvPr>
        </p:nvSpPr>
        <p:spPr>
          <a:xfrm>
            <a:off x="6526492" y="3618696"/>
            <a:ext cx="1881300" cy="78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000"/>
              <a:buNone/>
              <a:defRPr sz="1200">
                <a:solidFill>
                  <a:schemeClr val="dk1"/>
                </a:solidFill>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3_1">
    <p:spTree>
      <p:nvGrpSpPr>
        <p:cNvPr id="93" name="Shape 93"/>
        <p:cNvGrpSpPr/>
        <p:nvPr/>
      </p:nvGrpSpPr>
      <p:grpSpPr>
        <a:xfrm>
          <a:off x="0" y="0"/>
          <a:ext cx="0" cy="0"/>
          <a:chOff x="0" y="0"/>
          <a:chExt cx="0" cy="0"/>
        </a:xfrm>
      </p:grpSpPr>
      <p:sp>
        <p:nvSpPr>
          <p:cNvPr id="94" name="Google Shape;94;p15"/>
          <p:cNvSpPr/>
          <p:nvPr/>
        </p:nvSpPr>
        <p:spPr>
          <a:xfrm>
            <a:off x="474000" y="938800"/>
            <a:ext cx="8196000" cy="3819600"/>
          </a:xfrm>
          <a:prstGeom prst="snip1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txBox="1"/>
          <p:nvPr>
            <p:ph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3_1_1">
    <p:spTree>
      <p:nvGrpSpPr>
        <p:cNvPr id="96" name="Shape 96"/>
        <p:cNvGrpSpPr/>
        <p:nvPr/>
      </p:nvGrpSpPr>
      <p:grpSpPr>
        <a:xfrm>
          <a:off x="0" y="0"/>
          <a:ext cx="0" cy="0"/>
          <a:chOff x="0" y="0"/>
          <a:chExt cx="0" cy="0"/>
        </a:xfrm>
      </p:grpSpPr>
      <p:sp>
        <p:nvSpPr>
          <p:cNvPr id="97" name="Google Shape;97;p16"/>
          <p:cNvSpPr/>
          <p:nvPr/>
        </p:nvSpPr>
        <p:spPr>
          <a:xfrm flipH="1">
            <a:off x="474000" y="938800"/>
            <a:ext cx="8196000" cy="3819600"/>
          </a:xfrm>
          <a:prstGeom prst="snip1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6"/>
          <p:cNvSpPr txBox="1"/>
          <p:nvPr>
            <p:ph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TITLE_ONLY_3_1_1_1">
    <p:spTree>
      <p:nvGrpSpPr>
        <p:cNvPr id="99" name="Shape 99"/>
        <p:cNvGrpSpPr/>
        <p:nvPr/>
      </p:nvGrpSpPr>
      <p:grpSpPr>
        <a:xfrm>
          <a:off x="0" y="0"/>
          <a:ext cx="0" cy="0"/>
          <a:chOff x="0" y="0"/>
          <a:chExt cx="0" cy="0"/>
        </a:xfrm>
      </p:grpSpPr>
      <p:sp>
        <p:nvSpPr>
          <p:cNvPr id="100" name="Google Shape;100;p17"/>
          <p:cNvSpPr txBox="1"/>
          <p:nvPr>
            <p:ph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101" name="Google Shape;101;p17"/>
          <p:cNvSpPr/>
          <p:nvPr/>
        </p:nvSpPr>
        <p:spPr>
          <a:xfrm flipH="1">
            <a:off x="4558700" y="1923975"/>
            <a:ext cx="4592700" cy="3253200"/>
          </a:xfrm>
          <a:prstGeom prst="snip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7">
    <p:spTree>
      <p:nvGrpSpPr>
        <p:cNvPr id="102" name="Shape 102"/>
        <p:cNvGrpSpPr/>
        <p:nvPr/>
      </p:nvGrpSpPr>
      <p:grpSpPr>
        <a:xfrm>
          <a:off x="0" y="0"/>
          <a:ext cx="0" cy="0"/>
          <a:chOff x="0" y="0"/>
          <a:chExt cx="0" cy="0"/>
        </a:xfrm>
      </p:grpSpPr>
      <p:sp>
        <p:nvSpPr>
          <p:cNvPr id="103" name="Google Shape;103;p18"/>
          <p:cNvSpPr txBox="1"/>
          <p:nvPr>
            <p:ph idx="1" type="subTitle"/>
          </p:nvPr>
        </p:nvSpPr>
        <p:spPr>
          <a:xfrm>
            <a:off x="878783" y="1949134"/>
            <a:ext cx="1968000" cy="1112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100"/>
              <a:buNone/>
              <a:defRPr sz="1200">
                <a:solidFill>
                  <a:schemeClr val="dk1"/>
                </a:solidFill>
              </a:defRPr>
            </a:lvl1pPr>
            <a:lvl2pPr lvl="1" rtl="0">
              <a:lnSpc>
                <a:spcPct val="100000"/>
              </a:lnSpc>
              <a:spcBef>
                <a:spcPts val="0"/>
              </a:spcBef>
              <a:spcAft>
                <a:spcPts val="0"/>
              </a:spcAft>
              <a:buClr>
                <a:srgbClr val="000000"/>
              </a:buClr>
              <a:buSzPts val="1100"/>
              <a:buNone/>
              <a:defRPr sz="1100">
                <a:solidFill>
                  <a:srgbClr val="000000"/>
                </a:solidFill>
              </a:defRPr>
            </a:lvl2pPr>
            <a:lvl3pPr lvl="2" rtl="0">
              <a:lnSpc>
                <a:spcPct val="100000"/>
              </a:lnSpc>
              <a:spcBef>
                <a:spcPts val="0"/>
              </a:spcBef>
              <a:spcAft>
                <a:spcPts val="0"/>
              </a:spcAft>
              <a:buClr>
                <a:srgbClr val="000000"/>
              </a:buClr>
              <a:buSzPts val="1100"/>
              <a:buNone/>
              <a:defRPr sz="1100">
                <a:solidFill>
                  <a:srgbClr val="000000"/>
                </a:solidFill>
              </a:defRPr>
            </a:lvl3pPr>
            <a:lvl4pPr lvl="3" rtl="0">
              <a:lnSpc>
                <a:spcPct val="100000"/>
              </a:lnSpc>
              <a:spcBef>
                <a:spcPts val="0"/>
              </a:spcBef>
              <a:spcAft>
                <a:spcPts val="0"/>
              </a:spcAft>
              <a:buClr>
                <a:srgbClr val="000000"/>
              </a:buClr>
              <a:buSzPts val="1100"/>
              <a:buNone/>
              <a:defRPr sz="1100">
                <a:solidFill>
                  <a:srgbClr val="000000"/>
                </a:solidFill>
              </a:defRPr>
            </a:lvl4pPr>
            <a:lvl5pPr lvl="4" rtl="0">
              <a:lnSpc>
                <a:spcPct val="100000"/>
              </a:lnSpc>
              <a:spcBef>
                <a:spcPts val="0"/>
              </a:spcBef>
              <a:spcAft>
                <a:spcPts val="0"/>
              </a:spcAft>
              <a:buClr>
                <a:srgbClr val="000000"/>
              </a:buClr>
              <a:buSzPts val="1100"/>
              <a:buNone/>
              <a:defRPr sz="1100">
                <a:solidFill>
                  <a:srgbClr val="000000"/>
                </a:solidFill>
              </a:defRPr>
            </a:lvl5pPr>
            <a:lvl6pPr lvl="5" rtl="0">
              <a:lnSpc>
                <a:spcPct val="100000"/>
              </a:lnSpc>
              <a:spcBef>
                <a:spcPts val="0"/>
              </a:spcBef>
              <a:spcAft>
                <a:spcPts val="0"/>
              </a:spcAft>
              <a:buClr>
                <a:srgbClr val="000000"/>
              </a:buClr>
              <a:buSzPts val="1100"/>
              <a:buNone/>
              <a:defRPr sz="1100">
                <a:solidFill>
                  <a:srgbClr val="000000"/>
                </a:solidFill>
              </a:defRPr>
            </a:lvl6pPr>
            <a:lvl7pPr lvl="6" rtl="0">
              <a:lnSpc>
                <a:spcPct val="100000"/>
              </a:lnSpc>
              <a:spcBef>
                <a:spcPts val="0"/>
              </a:spcBef>
              <a:spcAft>
                <a:spcPts val="0"/>
              </a:spcAft>
              <a:buClr>
                <a:srgbClr val="000000"/>
              </a:buClr>
              <a:buSzPts val="1100"/>
              <a:buNone/>
              <a:defRPr sz="1100">
                <a:solidFill>
                  <a:srgbClr val="000000"/>
                </a:solidFill>
              </a:defRPr>
            </a:lvl7pPr>
            <a:lvl8pPr lvl="7" rtl="0">
              <a:lnSpc>
                <a:spcPct val="100000"/>
              </a:lnSpc>
              <a:spcBef>
                <a:spcPts val="0"/>
              </a:spcBef>
              <a:spcAft>
                <a:spcPts val="0"/>
              </a:spcAft>
              <a:buClr>
                <a:srgbClr val="000000"/>
              </a:buClr>
              <a:buSzPts val="1100"/>
              <a:buNone/>
              <a:defRPr sz="1100">
                <a:solidFill>
                  <a:srgbClr val="000000"/>
                </a:solidFill>
              </a:defRPr>
            </a:lvl8pPr>
            <a:lvl9pPr lvl="8" rtl="0">
              <a:lnSpc>
                <a:spcPct val="100000"/>
              </a:lnSpc>
              <a:spcBef>
                <a:spcPts val="0"/>
              </a:spcBef>
              <a:spcAft>
                <a:spcPts val="0"/>
              </a:spcAft>
              <a:buClr>
                <a:srgbClr val="000000"/>
              </a:buClr>
              <a:buSzPts val="1100"/>
              <a:buNone/>
              <a:defRPr sz="1100">
                <a:solidFill>
                  <a:srgbClr val="000000"/>
                </a:solidFill>
              </a:defRPr>
            </a:lvl9pPr>
          </a:lstStyle>
          <a:p/>
        </p:txBody>
      </p:sp>
      <p:sp>
        <p:nvSpPr>
          <p:cNvPr id="104" name="Google Shape;104;p18"/>
          <p:cNvSpPr txBox="1"/>
          <p:nvPr>
            <p:ph idx="2" type="subTitle"/>
          </p:nvPr>
        </p:nvSpPr>
        <p:spPr>
          <a:xfrm>
            <a:off x="3676965" y="1949140"/>
            <a:ext cx="1786200" cy="1112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000000"/>
              </a:buClr>
              <a:buSzPts val="1100"/>
              <a:buNone/>
              <a:defRPr sz="1200">
                <a:solidFill>
                  <a:schemeClr val="dk1"/>
                </a:solidFill>
              </a:defRPr>
            </a:lvl1pPr>
            <a:lvl2pPr lvl="1" rtl="0" algn="ctr">
              <a:lnSpc>
                <a:spcPct val="100000"/>
              </a:lnSpc>
              <a:spcBef>
                <a:spcPts val="0"/>
              </a:spcBef>
              <a:spcAft>
                <a:spcPts val="0"/>
              </a:spcAft>
              <a:buClr>
                <a:srgbClr val="000000"/>
              </a:buClr>
              <a:buSzPts val="1100"/>
              <a:buNone/>
              <a:defRPr sz="1100">
                <a:solidFill>
                  <a:srgbClr val="000000"/>
                </a:solidFill>
              </a:defRPr>
            </a:lvl2pPr>
            <a:lvl3pPr lvl="2" rtl="0" algn="ctr">
              <a:lnSpc>
                <a:spcPct val="100000"/>
              </a:lnSpc>
              <a:spcBef>
                <a:spcPts val="0"/>
              </a:spcBef>
              <a:spcAft>
                <a:spcPts val="0"/>
              </a:spcAft>
              <a:buClr>
                <a:srgbClr val="000000"/>
              </a:buClr>
              <a:buSzPts val="1100"/>
              <a:buNone/>
              <a:defRPr sz="1100">
                <a:solidFill>
                  <a:srgbClr val="000000"/>
                </a:solidFill>
              </a:defRPr>
            </a:lvl3pPr>
            <a:lvl4pPr lvl="3" rtl="0" algn="ctr">
              <a:lnSpc>
                <a:spcPct val="100000"/>
              </a:lnSpc>
              <a:spcBef>
                <a:spcPts val="0"/>
              </a:spcBef>
              <a:spcAft>
                <a:spcPts val="0"/>
              </a:spcAft>
              <a:buClr>
                <a:srgbClr val="000000"/>
              </a:buClr>
              <a:buSzPts val="1100"/>
              <a:buNone/>
              <a:defRPr sz="1100">
                <a:solidFill>
                  <a:srgbClr val="000000"/>
                </a:solidFill>
              </a:defRPr>
            </a:lvl4pPr>
            <a:lvl5pPr lvl="4" rtl="0" algn="ctr">
              <a:lnSpc>
                <a:spcPct val="100000"/>
              </a:lnSpc>
              <a:spcBef>
                <a:spcPts val="0"/>
              </a:spcBef>
              <a:spcAft>
                <a:spcPts val="0"/>
              </a:spcAft>
              <a:buClr>
                <a:srgbClr val="000000"/>
              </a:buClr>
              <a:buSzPts val="1100"/>
              <a:buNone/>
              <a:defRPr sz="1100">
                <a:solidFill>
                  <a:srgbClr val="000000"/>
                </a:solidFill>
              </a:defRPr>
            </a:lvl5pPr>
            <a:lvl6pPr lvl="5" rtl="0" algn="ctr">
              <a:lnSpc>
                <a:spcPct val="100000"/>
              </a:lnSpc>
              <a:spcBef>
                <a:spcPts val="0"/>
              </a:spcBef>
              <a:spcAft>
                <a:spcPts val="0"/>
              </a:spcAft>
              <a:buClr>
                <a:srgbClr val="000000"/>
              </a:buClr>
              <a:buSzPts val="1100"/>
              <a:buNone/>
              <a:defRPr sz="1100">
                <a:solidFill>
                  <a:srgbClr val="000000"/>
                </a:solidFill>
              </a:defRPr>
            </a:lvl6pPr>
            <a:lvl7pPr lvl="6" rtl="0" algn="ctr">
              <a:lnSpc>
                <a:spcPct val="100000"/>
              </a:lnSpc>
              <a:spcBef>
                <a:spcPts val="0"/>
              </a:spcBef>
              <a:spcAft>
                <a:spcPts val="0"/>
              </a:spcAft>
              <a:buClr>
                <a:srgbClr val="000000"/>
              </a:buClr>
              <a:buSzPts val="1100"/>
              <a:buNone/>
              <a:defRPr sz="1100">
                <a:solidFill>
                  <a:srgbClr val="000000"/>
                </a:solidFill>
              </a:defRPr>
            </a:lvl7pPr>
            <a:lvl8pPr lvl="7" rtl="0" algn="ctr">
              <a:lnSpc>
                <a:spcPct val="100000"/>
              </a:lnSpc>
              <a:spcBef>
                <a:spcPts val="0"/>
              </a:spcBef>
              <a:spcAft>
                <a:spcPts val="0"/>
              </a:spcAft>
              <a:buClr>
                <a:srgbClr val="000000"/>
              </a:buClr>
              <a:buSzPts val="1100"/>
              <a:buNone/>
              <a:defRPr sz="1100">
                <a:solidFill>
                  <a:srgbClr val="000000"/>
                </a:solidFill>
              </a:defRPr>
            </a:lvl8pPr>
            <a:lvl9pPr lvl="8" rtl="0" algn="ctr">
              <a:lnSpc>
                <a:spcPct val="100000"/>
              </a:lnSpc>
              <a:spcBef>
                <a:spcPts val="0"/>
              </a:spcBef>
              <a:spcAft>
                <a:spcPts val="0"/>
              </a:spcAft>
              <a:buClr>
                <a:srgbClr val="000000"/>
              </a:buClr>
              <a:buSzPts val="1100"/>
              <a:buNone/>
              <a:defRPr sz="1100">
                <a:solidFill>
                  <a:srgbClr val="000000"/>
                </a:solidFill>
              </a:defRPr>
            </a:lvl9pPr>
          </a:lstStyle>
          <a:p/>
        </p:txBody>
      </p:sp>
      <p:sp>
        <p:nvSpPr>
          <p:cNvPr id="105" name="Google Shape;105;p18"/>
          <p:cNvSpPr txBox="1"/>
          <p:nvPr>
            <p:ph type="ctrTitle"/>
          </p:nvPr>
        </p:nvSpPr>
        <p:spPr>
          <a:xfrm>
            <a:off x="881601" y="3416350"/>
            <a:ext cx="1451400" cy="384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rgbClr val="000000"/>
              </a:buClr>
              <a:buSzPts val="1400"/>
              <a:buNone/>
              <a:defRPr b="0" sz="1400"/>
            </a:lvl1pPr>
            <a:lvl2pPr lvl="1" rtl="0">
              <a:spcBef>
                <a:spcPts val="0"/>
              </a:spcBef>
              <a:spcAft>
                <a:spcPts val="0"/>
              </a:spcAft>
              <a:buClr>
                <a:srgbClr val="000000"/>
              </a:buClr>
              <a:buSzPts val="1400"/>
              <a:buNone/>
              <a:defRPr b="0" sz="1400">
                <a:solidFill>
                  <a:srgbClr val="000000"/>
                </a:solidFill>
              </a:defRPr>
            </a:lvl2pPr>
            <a:lvl3pPr lvl="2" rtl="0">
              <a:spcBef>
                <a:spcPts val="0"/>
              </a:spcBef>
              <a:spcAft>
                <a:spcPts val="0"/>
              </a:spcAft>
              <a:buClr>
                <a:srgbClr val="000000"/>
              </a:buClr>
              <a:buSzPts val="1400"/>
              <a:buNone/>
              <a:defRPr b="0" sz="1400">
                <a:solidFill>
                  <a:srgbClr val="000000"/>
                </a:solidFill>
              </a:defRPr>
            </a:lvl3pPr>
            <a:lvl4pPr lvl="3" rtl="0">
              <a:spcBef>
                <a:spcPts val="0"/>
              </a:spcBef>
              <a:spcAft>
                <a:spcPts val="0"/>
              </a:spcAft>
              <a:buClr>
                <a:srgbClr val="000000"/>
              </a:buClr>
              <a:buSzPts val="1400"/>
              <a:buNone/>
              <a:defRPr b="0" sz="1400">
                <a:solidFill>
                  <a:srgbClr val="000000"/>
                </a:solidFill>
              </a:defRPr>
            </a:lvl4pPr>
            <a:lvl5pPr lvl="4" rtl="0">
              <a:spcBef>
                <a:spcPts val="0"/>
              </a:spcBef>
              <a:spcAft>
                <a:spcPts val="0"/>
              </a:spcAft>
              <a:buClr>
                <a:srgbClr val="000000"/>
              </a:buClr>
              <a:buSzPts val="1400"/>
              <a:buNone/>
              <a:defRPr b="0" sz="1400">
                <a:solidFill>
                  <a:srgbClr val="000000"/>
                </a:solidFill>
              </a:defRPr>
            </a:lvl5pPr>
            <a:lvl6pPr lvl="5" rtl="0">
              <a:spcBef>
                <a:spcPts val="0"/>
              </a:spcBef>
              <a:spcAft>
                <a:spcPts val="0"/>
              </a:spcAft>
              <a:buClr>
                <a:srgbClr val="000000"/>
              </a:buClr>
              <a:buSzPts val="1400"/>
              <a:buNone/>
              <a:defRPr b="0" sz="1400">
                <a:solidFill>
                  <a:srgbClr val="000000"/>
                </a:solidFill>
              </a:defRPr>
            </a:lvl6pPr>
            <a:lvl7pPr lvl="6" rtl="0">
              <a:spcBef>
                <a:spcPts val="0"/>
              </a:spcBef>
              <a:spcAft>
                <a:spcPts val="0"/>
              </a:spcAft>
              <a:buClr>
                <a:srgbClr val="000000"/>
              </a:buClr>
              <a:buSzPts val="1400"/>
              <a:buNone/>
              <a:defRPr b="0" sz="1400">
                <a:solidFill>
                  <a:srgbClr val="000000"/>
                </a:solidFill>
              </a:defRPr>
            </a:lvl7pPr>
            <a:lvl8pPr lvl="7" rtl="0">
              <a:spcBef>
                <a:spcPts val="0"/>
              </a:spcBef>
              <a:spcAft>
                <a:spcPts val="0"/>
              </a:spcAft>
              <a:buClr>
                <a:srgbClr val="000000"/>
              </a:buClr>
              <a:buSzPts val="1400"/>
              <a:buNone/>
              <a:defRPr b="0" sz="1400">
                <a:solidFill>
                  <a:srgbClr val="000000"/>
                </a:solidFill>
              </a:defRPr>
            </a:lvl8pPr>
            <a:lvl9pPr lvl="8" rtl="0">
              <a:spcBef>
                <a:spcPts val="0"/>
              </a:spcBef>
              <a:spcAft>
                <a:spcPts val="0"/>
              </a:spcAft>
              <a:buClr>
                <a:srgbClr val="000000"/>
              </a:buClr>
              <a:buSzPts val="1400"/>
              <a:buNone/>
              <a:defRPr b="0" sz="1400">
                <a:solidFill>
                  <a:srgbClr val="000000"/>
                </a:solidFill>
              </a:defRPr>
            </a:lvl9pPr>
          </a:lstStyle>
          <a:p/>
        </p:txBody>
      </p:sp>
      <p:sp>
        <p:nvSpPr>
          <p:cNvPr id="106" name="Google Shape;106;p18"/>
          <p:cNvSpPr txBox="1"/>
          <p:nvPr>
            <p:ph idx="3" type="ctrTitle"/>
          </p:nvPr>
        </p:nvSpPr>
        <p:spPr>
          <a:xfrm>
            <a:off x="3684360" y="3416350"/>
            <a:ext cx="1788900" cy="3849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Clr>
                <a:srgbClr val="000000"/>
              </a:buClr>
              <a:buSzPts val="1400"/>
              <a:buNone/>
              <a:defRPr b="0" sz="1400"/>
            </a:lvl1pPr>
            <a:lvl2pPr lvl="1" rtl="0" algn="ctr">
              <a:spcBef>
                <a:spcPts val="0"/>
              </a:spcBef>
              <a:spcAft>
                <a:spcPts val="0"/>
              </a:spcAft>
              <a:buClr>
                <a:srgbClr val="000000"/>
              </a:buClr>
              <a:buSzPts val="1400"/>
              <a:buNone/>
              <a:defRPr b="0" sz="1400">
                <a:solidFill>
                  <a:srgbClr val="000000"/>
                </a:solidFill>
              </a:defRPr>
            </a:lvl2pPr>
            <a:lvl3pPr lvl="2" rtl="0" algn="ctr">
              <a:spcBef>
                <a:spcPts val="0"/>
              </a:spcBef>
              <a:spcAft>
                <a:spcPts val="0"/>
              </a:spcAft>
              <a:buClr>
                <a:srgbClr val="000000"/>
              </a:buClr>
              <a:buSzPts val="1400"/>
              <a:buNone/>
              <a:defRPr b="0" sz="1400">
                <a:solidFill>
                  <a:srgbClr val="000000"/>
                </a:solidFill>
              </a:defRPr>
            </a:lvl3pPr>
            <a:lvl4pPr lvl="3" rtl="0" algn="ctr">
              <a:spcBef>
                <a:spcPts val="0"/>
              </a:spcBef>
              <a:spcAft>
                <a:spcPts val="0"/>
              </a:spcAft>
              <a:buClr>
                <a:srgbClr val="000000"/>
              </a:buClr>
              <a:buSzPts val="1400"/>
              <a:buNone/>
              <a:defRPr b="0" sz="1400">
                <a:solidFill>
                  <a:srgbClr val="000000"/>
                </a:solidFill>
              </a:defRPr>
            </a:lvl4pPr>
            <a:lvl5pPr lvl="4" rtl="0" algn="ctr">
              <a:spcBef>
                <a:spcPts val="0"/>
              </a:spcBef>
              <a:spcAft>
                <a:spcPts val="0"/>
              </a:spcAft>
              <a:buClr>
                <a:srgbClr val="000000"/>
              </a:buClr>
              <a:buSzPts val="1400"/>
              <a:buNone/>
              <a:defRPr b="0" sz="1400">
                <a:solidFill>
                  <a:srgbClr val="000000"/>
                </a:solidFill>
              </a:defRPr>
            </a:lvl5pPr>
            <a:lvl6pPr lvl="5" rtl="0" algn="ctr">
              <a:spcBef>
                <a:spcPts val="0"/>
              </a:spcBef>
              <a:spcAft>
                <a:spcPts val="0"/>
              </a:spcAft>
              <a:buClr>
                <a:srgbClr val="000000"/>
              </a:buClr>
              <a:buSzPts val="1400"/>
              <a:buNone/>
              <a:defRPr b="0" sz="1400">
                <a:solidFill>
                  <a:srgbClr val="000000"/>
                </a:solidFill>
              </a:defRPr>
            </a:lvl6pPr>
            <a:lvl7pPr lvl="6" rtl="0" algn="ctr">
              <a:spcBef>
                <a:spcPts val="0"/>
              </a:spcBef>
              <a:spcAft>
                <a:spcPts val="0"/>
              </a:spcAft>
              <a:buClr>
                <a:srgbClr val="000000"/>
              </a:buClr>
              <a:buSzPts val="1400"/>
              <a:buNone/>
              <a:defRPr b="0" sz="1400">
                <a:solidFill>
                  <a:srgbClr val="000000"/>
                </a:solidFill>
              </a:defRPr>
            </a:lvl7pPr>
            <a:lvl8pPr lvl="7" rtl="0" algn="ctr">
              <a:spcBef>
                <a:spcPts val="0"/>
              </a:spcBef>
              <a:spcAft>
                <a:spcPts val="0"/>
              </a:spcAft>
              <a:buClr>
                <a:srgbClr val="000000"/>
              </a:buClr>
              <a:buSzPts val="1400"/>
              <a:buNone/>
              <a:defRPr b="0" sz="1400">
                <a:solidFill>
                  <a:srgbClr val="000000"/>
                </a:solidFill>
              </a:defRPr>
            </a:lvl8pPr>
            <a:lvl9pPr lvl="8" rtl="0" algn="ctr">
              <a:spcBef>
                <a:spcPts val="0"/>
              </a:spcBef>
              <a:spcAft>
                <a:spcPts val="0"/>
              </a:spcAft>
              <a:buClr>
                <a:srgbClr val="000000"/>
              </a:buClr>
              <a:buSzPts val="1400"/>
              <a:buNone/>
              <a:defRPr b="0" sz="1400">
                <a:solidFill>
                  <a:srgbClr val="000000"/>
                </a:solidFill>
              </a:defRPr>
            </a:lvl9pPr>
          </a:lstStyle>
          <a:p/>
        </p:txBody>
      </p:sp>
      <p:sp>
        <p:nvSpPr>
          <p:cNvPr id="107" name="Google Shape;107;p18"/>
          <p:cNvSpPr txBox="1"/>
          <p:nvPr>
            <p:ph idx="4" type="subTitle"/>
          </p:nvPr>
        </p:nvSpPr>
        <p:spPr>
          <a:xfrm>
            <a:off x="6472882" y="1949140"/>
            <a:ext cx="1786200" cy="1112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000000"/>
              </a:buClr>
              <a:buSzPts val="1100"/>
              <a:buNone/>
              <a:defRPr sz="1200">
                <a:solidFill>
                  <a:schemeClr val="dk1"/>
                </a:solidFill>
              </a:defRPr>
            </a:lvl1pPr>
            <a:lvl2pPr lvl="1" rtl="0" algn="r">
              <a:lnSpc>
                <a:spcPct val="100000"/>
              </a:lnSpc>
              <a:spcBef>
                <a:spcPts val="0"/>
              </a:spcBef>
              <a:spcAft>
                <a:spcPts val="0"/>
              </a:spcAft>
              <a:buClr>
                <a:srgbClr val="000000"/>
              </a:buClr>
              <a:buSzPts val="1100"/>
              <a:buNone/>
              <a:defRPr sz="1100">
                <a:solidFill>
                  <a:srgbClr val="000000"/>
                </a:solidFill>
              </a:defRPr>
            </a:lvl2pPr>
            <a:lvl3pPr lvl="2" rtl="0" algn="r">
              <a:lnSpc>
                <a:spcPct val="100000"/>
              </a:lnSpc>
              <a:spcBef>
                <a:spcPts val="0"/>
              </a:spcBef>
              <a:spcAft>
                <a:spcPts val="0"/>
              </a:spcAft>
              <a:buClr>
                <a:srgbClr val="000000"/>
              </a:buClr>
              <a:buSzPts val="1100"/>
              <a:buNone/>
              <a:defRPr sz="1100">
                <a:solidFill>
                  <a:srgbClr val="000000"/>
                </a:solidFill>
              </a:defRPr>
            </a:lvl3pPr>
            <a:lvl4pPr lvl="3" rtl="0" algn="r">
              <a:lnSpc>
                <a:spcPct val="100000"/>
              </a:lnSpc>
              <a:spcBef>
                <a:spcPts val="0"/>
              </a:spcBef>
              <a:spcAft>
                <a:spcPts val="0"/>
              </a:spcAft>
              <a:buClr>
                <a:srgbClr val="000000"/>
              </a:buClr>
              <a:buSzPts val="1100"/>
              <a:buNone/>
              <a:defRPr sz="1100">
                <a:solidFill>
                  <a:srgbClr val="000000"/>
                </a:solidFill>
              </a:defRPr>
            </a:lvl4pPr>
            <a:lvl5pPr lvl="4" rtl="0" algn="r">
              <a:lnSpc>
                <a:spcPct val="100000"/>
              </a:lnSpc>
              <a:spcBef>
                <a:spcPts val="0"/>
              </a:spcBef>
              <a:spcAft>
                <a:spcPts val="0"/>
              </a:spcAft>
              <a:buClr>
                <a:srgbClr val="000000"/>
              </a:buClr>
              <a:buSzPts val="1100"/>
              <a:buNone/>
              <a:defRPr sz="1100">
                <a:solidFill>
                  <a:srgbClr val="000000"/>
                </a:solidFill>
              </a:defRPr>
            </a:lvl5pPr>
            <a:lvl6pPr lvl="5" rtl="0" algn="r">
              <a:lnSpc>
                <a:spcPct val="100000"/>
              </a:lnSpc>
              <a:spcBef>
                <a:spcPts val="0"/>
              </a:spcBef>
              <a:spcAft>
                <a:spcPts val="0"/>
              </a:spcAft>
              <a:buClr>
                <a:srgbClr val="000000"/>
              </a:buClr>
              <a:buSzPts val="1100"/>
              <a:buNone/>
              <a:defRPr sz="1100">
                <a:solidFill>
                  <a:srgbClr val="000000"/>
                </a:solidFill>
              </a:defRPr>
            </a:lvl6pPr>
            <a:lvl7pPr lvl="6" rtl="0" algn="r">
              <a:lnSpc>
                <a:spcPct val="100000"/>
              </a:lnSpc>
              <a:spcBef>
                <a:spcPts val="0"/>
              </a:spcBef>
              <a:spcAft>
                <a:spcPts val="0"/>
              </a:spcAft>
              <a:buClr>
                <a:srgbClr val="000000"/>
              </a:buClr>
              <a:buSzPts val="1100"/>
              <a:buNone/>
              <a:defRPr sz="1100">
                <a:solidFill>
                  <a:srgbClr val="000000"/>
                </a:solidFill>
              </a:defRPr>
            </a:lvl7pPr>
            <a:lvl8pPr lvl="7" rtl="0" algn="r">
              <a:lnSpc>
                <a:spcPct val="100000"/>
              </a:lnSpc>
              <a:spcBef>
                <a:spcPts val="0"/>
              </a:spcBef>
              <a:spcAft>
                <a:spcPts val="0"/>
              </a:spcAft>
              <a:buClr>
                <a:srgbClr val="000000"/>
              </a:buClr>
              <a:buSzPts val="1100"/>
              <a:buNone/>
              <a:defRPr sz="1100">
                <a:solidFill>
                  <a:srgbClr val="000000"/>
                </a:solidFill>
              </a:defRPr>
            </a:lvl8pPr>
            <a:lvl9pPr lvl="8" rtl="0" algn="r">
              <a:lnSpc>
                <a:spcPct val="100000"/>
              </a:lnSpc>
              <a:spcBef>
                <a:spcPts val="0"/>
              </a:spcBef>
              <a:spcAft>
                <a:spcPts val="0"/>
              </a:spcAft>
              <a:buClr>
                <a:srgbClr val="000000"/>
              </a:buClr>
              <a:buSzPts val="1100"/>
              <a:buNone/>
              <a:defRPr sz="1100">
                <a:solidFill>
                  <a:srgbClr val="000000"/>
                </a:solidFill>
              </a:defRPr>
            </a:lvl9pPr>
          </a:lstStyle>
          <a:p/>
        </p:txBody>
      </p:sp>
      <p:sp>
        <p:nvSpPr>
          <p:cNvPr id="108" name="Google Shape;108;p18"/>
          <p:cNvSpPr txBox="1"/>
          <p:nvPr>
            <p:ph idx="5" type="ctrTitle"/>
          </p:nvPr>
        </p:nvSpPr>
        <p:spPr>
          <a:xfrm>
            <a:off x="6487273" y="3416350"/>
            <a:ext cx="1818000" cy="3849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Clr>
                <a:srgbClr val="000000"/>
              </a:buClr>
              <a:buSzPts val="1400"/>
              <a:buNone/>
              <a:defRPr b="0" sz="1400"/>
            </a:lvl1pPr>
            <a:lvl2pPr lvl="1" rtl="0" algn="r">
              <a:spcBef>
                <a:spcPts val="0"/>
              </a:spcBef>
              <a:spcAft>
                <a:spcPts val="0"/>
              </a:spcAft>
              <a:buClr>
                <a:srgbClr val="000000"/>
              </a:buClr>
              <a:buSzPts val="1400"/>
              <a:buNone/>
              <a:defRPr b="0" sz="1400">
                <a:solidFill>
                  <a:srgbClr val="000000"/>
                </a:solidFill>
              </a:defRPr>
            </a:lvl2pPr>
            <a:lvl3pPr lvl="2" rtl="0" algn="r">
              <a:spcBef>
                <a:spcPts val="0"/>
              </a:spcBef>
              <a:spcAft>
                <a:spcPts val="0"/>
              </a:spcAft>
              <a:buClr>
                <a:srgbClr val="000000"/>
              </a:buClr>
              <a:buSzPts val="1400"/>
              <a:buNone/>
              <a:defRPr b="0" sz="1400">
                <a:solidFill>
                  <a:srgbClr val="000000"/>
                </a:solidFill>
              </a:defRPr>
            </a:lvl3pPr>
            <a:lvl4pPr lvl="3" rtl="0" algn="r">
              <a:spcBef>
                <a:spcPts val="0"/>
              </a:spcBef>
              <a:spcAft>
                <a:spcPts val="0"/>
              </a:spcAft>
              <a:buClr>
                <a:srgbClr val="000000"/>
              </a:buClr>
              <a:buSzPts val="1400"/>
              <a:buNone/>
              <a:defRPr b="0" sz="1400">
                <a:solidFill>
                  <a:srgbClr val="000000"/>
                </a:solidFill>
              </a:defRPr>
            </a:lvl4pPr>
            <a:lvl5pPr lvl="4" rtl="0" algn="r">
              <a:spcBef>
                <a:spcPts val="0"/>
              </a:spcBef>
              <a:spcAft>
                <a:spcPts val="0"/>
              </a:spcAft>
              <a:buClr>
                <a:srgbClr val="000000"/>
              </a:buClr>
              <a:buSzPts val="1400"/>
              <a:buNone/>
              <a:defRPr b="0" sz="1400">
                <a:solidFill>
                  <a:srgbClr val="000000"/>
                </a:solidFill>
              </a:defRPr>
            </a:lvl5pPr>
            <a:lvl6pPr lvl="5" rtl="0" algn="r">
              <a:spcBef>
                <a:spcPts val="0"/>
              </a:spcBef>
              <a:spcAft>
                <a:spcPts val="0"/>
              </a:spcAft>
              <a:buClr>
                <a:srgbClr val="000000"/>
              </a:buClr>
              <a:buSzPts val="1400"/>
              <a:buNone/>
              <a:defRPr b="0" sz="1400">
                <a:solidFill>
                  <a:srgbClr val="000000"/>
                </a:solidFill>
              </a:defRPr>
            </a:lvl6pPr>
            <a:lvl7pPr lvl="6" rtl="0" algn="r">
              <a:spcBef>
                <a:spcPts val="0"/>
              </a:spcBef>
              <a:spcAft>
                <a:spcPts val="0"/>
              </a:spcAft>
              <a:buClr>
                <a:srgbClr val="000000"/>
              </a:buClr>
              <a:buSzPts val="1400"/>
              <a:buNone/>
              <a:defRPr b="0" sz="1400">
                <a:solidFill>
                  <a:srgbClr val="000000"/>
                </a:solidFill>
              </a:defRPr>
            </a:lvl7pPr>
            <a:lvl8pPr lvl="7" rtl="0" algn="r">
              <a:spcBef>
                <a:spcPts val="0"/>
              </a:spcBef>
              <a:spcAft>
                <a:spcPts val="0"/>
              </a:spcAft>
              <a:buClr>
                <a:srgbClr val="000000"/>
              </a:buClr>
              <a:buSzPts val="1400"/>
              <a:buNone/>
              <a:defRPr b="0" sz="1400">
                <a:solidFill>
                  <a:srgbClr val="000000"/>
                </a:solidFill>
              </a:defRPr>
            </a:lvl8pPr>
            <a:lvl9pPr lvl="8" rtl="0" algn="r">
              <a:spcBef>
                <a:spcPts val="0"/>
              </a:spcBef>
              <a:spcAft>
                <a:spcPts val="0"/>
              </a:spcAft>
              <a:buClr>
                <a:srgbClr val="000000"/>
              </a:buClr>
              <a:buSzPts val="1400"/>
              <a:buNone/>
              <a:defRPr b="0" sz="1400">
                <a:solidFill>
                  <a:srgbClr val="000000"/>
                </a:solidFill>
              </a:defRPr>
            </a:lvl9pPr>
          </a:lstStyle>
          <a:p/>
        </p:txBody>
      </p:sp>
      <p:sp>
        <p:nvSpPr>
          <p:cNvPr id="109" name="Google Shape;109;p18"/>
          <p:cNvSpPr txBox="1"/>
          <p:nvPr>
            <p:ph idx="6"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8">
    <p:spTree>
      <p:nvGrpSpPr>
        <p:cNvPr id="110" name="Shape 110"/>
        <p:cNvGrpSpPr/>
        <p:nvPr/>
      </p:nvGrpSpPr>
      <p:grpSpPr>
        <a:xfrm>
          <a:off x="0" y="0"/>
          <a:ext cx="0" cy="0"/>
          <a:chOff x="0" y="0"/>
          <a:chExt cx="0" cy="0"/>
        </a:xfrm>
      </p:grpSpPr>
      <p:sp>
        <p:nvSpPr>
          <p:cNvPr id="111" name="Google Shape;111;p19"/>
          <p:cNvSpPr/>
          <p:nvPr/>
        </p:nvSpPr>
        <p:spPr>
          <a:xfrm flipH="1">
            <a:off x="995600" y="2623275"/>
            <a:ext cx="8155800" cy="2553900"/>
          </a:xfrm>
          <a:prstGeom prst="snip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9"/>
          <p:cNvSpPr txBox="1"/>
          <p:nvPr>
            <p:ph type="ctrTitle"/>
          </p:nvPr>
        </p:nvSpPr>
        <p:spPr>
          <a:xfrm>
            <a:off x="1747550" y="1275229"/>
            <a:ext cx="2263500" cy="4476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600"/>
              <a:buNone/>
              <a:defRPr b="0" sz="1600"/>
            </a:lvl1pPr>
            <a:lvl2pPr lvl="1" rtl="0" algn="r">
              <a:spcBef>
                <a:spcPts val="0"/>
              </a:spcBef>
              <a:spcAft>
                <a:spcPts val="0"/>
              </a:spcAft>
              <a:buClr>
                <a:srgbClr val="000000"/>
              </a:buClr>
              <a:buSzPts val="1600"/>
              <a:buNone/>
              <a:defRPr b="0" sz="1600">
                <a:solidFill>
                  <a:srgbClr val="000000"/>
                </a:solidFill>
              </a:defRPr>
            </a:lvl2pPr>
            <a:lvl3pPr lvl="2" rtl="0" algn="r">
              <a:spcBef>
                <a:spcPts val="0"/>
              </a:spcBef>
              <a:spcAft>
                <a:spcPts val="0"/>
              </a:spcAft>
              <a:buClr>
                <a:srgbClr val="000000"/>
              </a:buClr>
              <a:buSzPts val="1600"/>
              <a:buNone/>
              <a:defRPr b="0" sz="1600">
                <a:solidFill>
                  <a:srgbClr val="000000"/>
                </a:solidFill>
              </a:defRPr>
            </a:lvl3pPr>
            <a:lvl4pPr lvl="3" rtl="0" algn="r">
              <a:spcBef>
                <a:spcPts val="0"/>
              </a:spcBef>
              <a:spcAft>
                <a:spcPts val="0"/>
              </a:spcAft>
              <a:buClr>
                <a:srgbClr val="000000"/>
              </a:buClr>
              <a:buSzPts val="1600"/>
              <a:buNone/>
              <a:defRPr b="0" sz="1600">
                <a:solidFill>
                  <a:srgbClr val="000000"/>
                </a:solidFill>
              </a:defRPr>
            </a:lvl4pPr>
            <a:lvl5pPr lvl="4" rtl="0" algn="r">
              <a:spcBef>
                <a:spcPts val="0"/>
              </a:spcBef>
              <a:spcAft>
                <a:spcPts val="0"/>
              </a:spcAft>
              <a:buClr>
                <a:srgbClr val="000000"/>
              </a:buClr>
              <a:buSzPts val="1600"/>
              <a:buNone/>
              <a:defRPr b="0" sz="1600">
                <a:solidFill>
                  <a:srgbClr val="000000"/>
                </a:solidFill>
              </a:defRPr>
            </a:lvl5pPr>
            <a:lvl6pPr lvl="5" rtl="0" algn="r">
              <a:spcBef>
                <a:spcPts val="0"/>
              </a:spcBef>
              <a:spcAft>
                <a:spcPts val="0"/>
              </a:spcAft>
              <a:buClr>
                <a:srgbClr val="000000"/>
              </a:buClr>
              <a:buSzPts val="1600"/>
              <a:buNone/>
              <a:defRPr b="0" sz="1600">
                <a:solidFill>
                  <a:srgbClr val="000000"/>
                </a:solidFill>
              </a:defRPr>
            </a:lvl6pPr>
            <a:lvl7pPr lvl="6" rtl="0" algn="r">
              <a:spcBef>
                <a:spcPts val="0"/>
              </a:spcBef>
              <a:spcAft>
                <a:spcPts val="0"/>
              </a:spcAft>
              <a:buClr>
                <a:srgbClr val="000000"/>
              </a:buClr>
              <a:buSzPts val="1600"/>
              <a:buNone/>
              <a:defRPr b="0" sz="1600">
                <a:solidFill>
                  <a:srgbClr val="000000"/>
                </a:solidFill>
              </a:defRPr>
            </a:lvl7pPr>
            <a:lvl8pPr lvl="7" rtl="0" algn="r">
              <a:spcBef>
                <a:spcPts val="0"/>
              </a:spcBef>
              <a:spcAft>
                <a:spcPts val="0"/>
              </a:spcAft>
              <a:buClr>
                <a:srgbClr val="000000"/>
              </a:buClr>
              <a:buSzPts val="1600"/>
              <a:buNone/>
              <a:defRPr b="0" sz="1600">
                <a:solidFill>
                  <a:srgbClr val="000000"/>
                </a:solidFill>
              </a:defRPr>
            </a:lvl8pPr>
            <a:lvl9pPr lvl="8" rtl="0" algn="r">
              <a:spcBef>
                <a:spcPts val="0"/>
              </a:spcBef>
              <a:spcAft>
                <a:spcPts val="0"/>
              </a:spcAft>
              <a:buClr>
                <a:srgbClr val="000000"/>
              </a:buClr>
              <a:buSzPts val="1600"/>
              <a:buNone/>
              <a:defRPr b="0" sz="1600">
                <a:solidFill>
                  <a:srgbClr val="000000"/>
                </a:solidFill>
              </a:defRPr>
            </a:lvl9pPr>
          </a:lstStyle>
          <a:p/>
        </p:txBody>
      </p:sp>
      <p:sp>
        <p:nvSpPr>
          <p:cNvPr id="113" name="Google Shape;113;p19"/>
          <p:cNvSpPr txBox="1"/>
          <p:nvPr>
            <p:ph idx="1" type="subTitle"/>
          </p:nvPr>
        </p:nvSpPr>
        <p:spPr>
          <a:xfrm>
            <a:off x="1445923" y="1611300"/>
            <a:ext cx="2558400" cy="79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200">
                <a:solidFill>
                  <a:schemeClr val="dk1"/>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14" name="Google Shape;114;p19"/>
          <p:cNvSpPr txBox="1"/>
          <p:nvPr>
            <p:ph idx="2"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115" name="Google Shape;115;p19"/>
          <p:cNvSpPr txBox="1"/>
          <p:nvPr>
            <p:ph idx="3" type="ctrTitle"/>
          </p:nvPr>
        </p:nvSpPr>
        <p:spPr>
          <a:xfrm>
            <a:off x="1747558" y="2650566"/>
            <a:ext cx="22635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Clr>
                <a:srgbClr val="000000"/>
              </a:buClr>
              <a:buSzPts val="1600"/>
              <a:buNone/>
              <a:defRPr b="0" sz="1600"/>
            </a:lvl1pPr>
            <a:lvl2pPr lvl="1" rtl="0" algn="r">
              <a:spcBef>
                <a:spcPts val="0"/>
              </a:spcBef>
              <a:spcAft>
                <a:spcPts val="0"/>
              </a:spcAft>
              <a:buClr>
                <a:srgbClr val="000000"/>
              </a:buClr>
              <a:buSzPts val="1600"/>
              <a:buNone/>
              <a:defRPr b="0" sz="1600">
                <a:solidFill>
                  <a:srgbClr val="000000"/>
                </a:solidFill>
              </a:defRPr>
            </a:lvl2pPr>
            <a:lvl3pPr lvl="2" rtl="0" algn="r">
              <a:spcBef>
                <a:spcPts val="0"/>
              </a:spcBef>
              <a:spcAft>
                <a:spcPts val="0"/>
              </a:spcAft>
              <a:buClr>
                <a:srgbClr val="000000"/>
              </a:buClr>
              <a:buSzPts val="1600"/>
              <a:buNone/>
              <a:defRPr b="0" sz="1600">
                <a:solidFill>
                  <a:srgbClr val="000000"/>
                </a:solidFill>
              </a:defRPr>
            </a:lvl3pPr>
            <a:lvl4pPr lvl="3" rtl="0" algn="r">
              <a:spcBef>
                <a:spcPts val="0"/>
              </a:spcBef>
              <a:spcAft>
                <a:spcPts val="0"/>
              </a:spcAft>
              <a:buClr>
                <a:srgbClr val="000000"/>
              </a:buClr>
              <a:buSzPts val="1600"/>
              <a:buNone/>
              <a:defRPr b="0" sz="1600">
                <a:solidFill>
                  <a:srgbClr val="000000"/>
                </a:solidFill>
              </a:defRPr>
            </a:lvl4pPr>
            <a:lvl5pPr lvl="4" rtl="0" algn="r">
              <a:spcBef>
                <a:spcPts val="0"/>
              </a:spcBef>
              <a:spcAft>
                <a:spcPts val="0"/>
              </a:spcAft>
              <a:buClr>
                <a:srgbClr val="000000"/>
              </a:buClr>
              <a:buSzPts val="1600"/>
              <a:buNone/>
              <a:defRPr b="0" sz="1600">
                <a:solidFill>
                  <a:srgbClr val="000000"/>
                </a:solidFill>
              </a:defRPr>
            </a:lvl5pPr>
            <a:lvl6pPr lvl="5" rtl="0" algn="r">
              <a:spcBef>
                <a:spcPts val="0"/>
              </a:spcBef>
              <a:spcAft>
                <a:spcPts val="0"/>
              </a:spcAft>
              <a:buClr>
                <a:srgbClr val="000000"/>
              </a:buClr>
              <a:buSzPts val="1600"/>
              <a:buNone/>
              <a:defRPr b="0" sz="1600">
                <a:solidFill>
                  <a:srgbClr val="000000"/>
                </a:solidFill>
              </a:defRPr>
            </a:lvl6pPr>
            <a:lvl7pPr lvl="6" rtl="0" algn="r">
              <a:spcBef>
                <a:spcPts val="0"/>
              </a:spcBef>
              <a:spcAft>
                <a:spcPts val="0"/>
              </a:spcAft>
              <a:buClr>
                <a:srgbClr val="000000"/>
              </a:buClr>
              <a:buSzPts val="1600"/>
              <a:buNone/>
              <a:defRPr b="0" sz="1600">
                <a:solidFill>
                  <a:srgbClr val="000000"/>
                </a:solidFill>
              </a:defRPr>
            </a:lvl7pPr>
            <a:lvl8pPr lvl="7" rtl="0" algn="r">
              <a:spcBef>
                <a:spcPts val="0"/>
              </a:spcBef>
              <a:spcAft>
                <a:spcPts val="0"/>
              </a:spcAft>
              <a:buClr>
                <a:srgbClr val="000000"/>
              </a:buClr>
              <a:buSzPts val="1600"/>
              <a:buNone/>
              <a:defRPr b="0" sz="1600">
                <a:solidFill>
                  <a:srgbClr val="000000"/>
                </a:solidFill>
              </a:defRPr>
            </a:lvl8pPr>
            <a:lvl9pPr lvl="8" rtl="0" algn="r">
              <a:spcBef>
                <a:spcPts val="0"/>
              </a:spcBef>
              <a:spcAft>
                <a:spcPts val="0"/>
              </a:spcAft>
              <a:buClr>
                <a:srgbClr val="000000"/>
              </a:buClr>
              <a:buSzPts val="1600"/>
              <a:buNone/>
              <a:defRPr b="0" sz="1600">
                <a:solidFill>
                  <a:srgbClr val="000000"/>
                </a:solidFill>
              </a:defRPr>
            </a:lvl9pPr>
          </a:lstStyle>
          <a:p/>
        </p:txBody>
      </p:sp>
      <p:sp>
        <p:nvSpPr>
          <p:cNvPr id="116" name="Google Shape;116;p19"/>
          <p:cNvSpPr txBox="1"/>
          <p:nvPr>
            <p:ph idx="4" type="subTitle"/>
          </p:nvPr>
        </p:nvSpPr>
        <p:spPr>
          <a:xfrm>
            <a:off x="1623595" y="3183731"/>
            <a:ext cx="2380800" cy="79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200">
                <a:solidFill>
                  <a:schemeClr val="dk1"/>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3_1_1_1_1">
    <p:spTree>
      <p:nvGrpSpPr>
        <p:cNvPr id="117" name="Shape 117"/>
        <p:cNvGrpSpPr/>
        <p:nvPr/>
      </p:nvGrpSpPr>
      <p:grpSpPr>
        <a:xfrm>
          <a:off x="0" y="0"/>
          <a:ext cx="0" cy="0"/>
          <a:chOff x="0" y="0"/>
          <a:chExt cx="0" cy="0"/>
        </a:xfrm>
      </p:grpSpPr>
      <p:grpSp>
        <p:nvGrpSpPr>
          <p:cNvPr id="118" name="Google Shape;118;p20"/>
          <p:cNvGrpSpPr/>
          <p:nvPr/>
        </p:nvGrpSpPr>
        <p:grpSpPr>
          <a:xfrm>
            <a:off x="4390050" y="890013"/>
            <a:ext cx="5325450" cy="2189113"/>
            <a:chOff x="4390050" y="661413"/>
            <a:chExt cx="5325450" cy="2189113"/>
          </a:xfrm>
        </p:grpSpPr>
        <p:sp>
          <p:nvSpPr>
            <p:cNvPr id="119" name="Google Shape;119;p20"/>
            <p:cNvSpPr/>
            <p:nvPr/>
          </p:nvSpPr>
          <p:spPr>
            <a:xfrm>
              <a:off x="4390050" y="661413"/>
              <a:ext cx="3317068" cy="2189023"/>
            </a:xfrm>
            <a:prstGeom prst="flowChartPreparation">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a:off x="6053100" y="661425"/>
              <a:ext cx="3662400" cy="2189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20"/>
          <p:cNvSpPr/>
          <p:nvPr/>
        </p:nvSpPr>
        <p:spPr>
          <a:xfrm>
            <a:off x="-362925" y="1922925"/>
            <a:ext cx="3317068" cy="2189023"/>
          </a:xfrm>
          <a:prstGeom prst="flowChartPreparation">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txBox="1"/>
          <p:nvPr>
            <p:ph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4" name="Shape 14"/>
        <p:cNvGrpSpPr/>
        <p:nvPr/>
      </p:nvGrpSpPr>
      <p:grpSpPr>
        <a:xfrm>
          <a:off x="0" y="0"/>
          <a:ext cx="0" cy="0"/>
          <a:chOff x="0" y="0"/>
          <a:chExt cx="0" cy="0"/>
        </a:xfrm>
      </p:grpSpPr>
      <p:grpSp>
        <p:nvGrpSpPr>
          <p:cNvPr id="15" name="Google Shape;15;p3"/>
          <p:cNvGrpSpPr/>
          <p:nvPr/>
        </p:nvGrpSpPr>
        <p:grpSpPr>
          <a:xfrm>
            <a:off x="5970250" y="263551"/>
            <a:ext cx="3351902" cy="4696331"/>
            <a:chOff x="5913100" y="263551"/>
            <a:chExt cx="3351902" cy="4696331"/>
          </a:xfrm>
        </p:grpSpPr>
        <p:sp>
          <p:nvSpPr>
            <p:cNvPr id="16" name="Google Shape;16;p3"/>
            <p:cNvSpPr/>
            <p:nvPr/>
          </p:nvSpPr>
          <p:spPr>
            <a:xfrm rot="5400000">
              <a:off x="4779863" y="1396789"/>
              <a:ext cx="4694800" cy="2428325"/>
            </a:xfrm>
            <a:prstGeom prst="flowChartPreparation">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7131402" y="265183"/>
              <a:ext cx="2133600" cy="4694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 name="Google Shape;18;p3"/>
          <p:cNvSpPr txBox="1"/>
          <p:nvPr>
            <p:ph type="ctrTitle"/>
          </p:nvPr>
        </p:nvSpPr>
        <p:spPr>
          <a:xfrm>
            <a:off x="2275389" y="488400"/>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000000"/>
              </a:buClr>
              <a:buSzPts val="1200"/>
              <a:buNone/>
              <a:defRPr sz="1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9" name="Google Shape;19;p3"/>
          <p:cNvSpPr txBox="1"/>
          <p:nvPr>
            <p:ph idx="1" type="subTitle"/>
          </p:nvPr>
        </p:nvSpPr>
        <p:spPr>
          <a:xfrm>
            <a:off x="2620689" y="903448"/>
            <a:ext cx="19065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2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0" name="Google Shape;20;p3"/>
          <p:cNvSpPr txBox="1"/>
          <p:nvPr>
            <p:ph hasCustomPrompt="1" idx="2" type="title"/>
          </p:nvPr>
        </p:nvSpPr>
        <p:spPr>
          <a:xfrm>
            <a:off x="5455900" y="693225"/>
            <a:ext cx="11604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3" type="ctrTitle"/>
          </p:nvPr>
        </p:nvSpPr>
        <p:spPr>
          <a:xfrm>
            <a:off x="2275389" y="1527850"/>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000000"/>
              </a:buClr>
              <a:buSzPts val="1200"/>
              <a:buNone/>
              <a:defRPr sz="1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22" name="Google Shape;22;p3"/>
          <p:cNvSpPr txBox="1"/>
          <p:nvPr>
            <p:ph idx="4" type="subTitle"/>
          </p:nvPr>
        </p:nvSpPr>
        <p:spPr>
          <a:xfrm>
            <a:off x="2550489" y="1941008"/>
            <a:ext cx="19767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2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3" name="Google Shape;23;p3"/>
          <p:cNvSpPr txBox="1"/>
          <p:nvPr>
            <p:ph hasCustomPrompt="1" idx="5" type="title"/>
          </p:nvPr>
        </p:nvSpPr>
        <p:spPr>
          <a:xfrm>
            <a:off x="5455900" y="1765951"/>
            <a:ext cx="11604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4" name="Google Shape;24;p3"/>
          <p:cNvSpPr txBox="1"/>
          <p:nvPr>
            <p:ph idx="6" type="ctrTitle"/>
          </p:nvPr>
        </p:nvSpPr>
        <p:spPr>
          <a:xfrm>
            <a:off x="2275389" y="3626109"/>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000000"/>
              </a:buClr>
              <a:buSzPts val="1200"/>
              <a:buNone/>
              <a:defRPr sz="1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25" name="Google Shape;25;p3"/>
          <p:cNvSpPr txBox="1"/>
          <p:nvPr>
            <p:ph hasCustomPrompt="1" idx="7" type="title"/>
          </p:nvPr>
        </p:nvSpPr>
        <p:spPr>
          <a:xfrm>
            <a:off x="5455900" y="2787361"/>
            <a:ext cx="11604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6" name="Google Shape;26;p3"/>
          <p:cNvSpPr txBox="1"/>
          <p:nvPr>
            <p:ph idx="8" type="ctrTitle"/>
          </p:nvPr>
        </p:nvSpPr>
        <p:spPr>
          <a:xfrm>
            <a:off x="2275389" y="2587407"/>
            <a:ext cx="2251800" cy="577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000000"/>
              </a:buClr>
              <a:buSzPts val="1200"/>
              <a:buNone/>
              <a:defRPr sz="1400"/>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27" name="Google Shape;27;p3"/>
          <p:cNvSpPr txBox="1"/>
          <p:nvPr>
            <p:ph hasCustomPrompt="1" idx="9" type="title"/>
          </p:nvPr>
        </p:nvSpPr>
        <p:spPr>
          <a:xfrm>
            <a:off x="5455900" y="3808750"/>
            <a:ext cx="1160400" cy="577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8" name="Google Shape;28;p3"/>
          <p:cNvSpPr txBox="1"/>
          <p:nvPr>
            <p:ph idx="13" type="subTitle"/>
          </p:nvPr>
        </p:nvSpPr>
        <p:spPr>
          <a:xfrm>
            <a:off x="2620689" y="4038707"/>
            <a:ext cx="19065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2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9" name="Google Shape;29;p3"/>
          <p:cNvSpPr txBox="1"/>
          <p:nvPr>
            <p:ph idx="14" type="subTitle"/>
          </p:nvPr>
        </p:nvSpPr>
        <p:spPr>
          <a:xfrm>
            <a:off x="2550489" y="2999477"/>
            <a:ext cx="1976700" cy="57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2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0" name="Google Shape;30;p3"/>
          <p:cNvSpPr txBox="1"/>
          <p:nvPr>
            <p:ph idx="15"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4">
    <p:spTree>
      <p:nvGrpSpPr>
        <p:cNvPr id="123" name="Shape 123"/>
        <p:cNvGrpSpPr/>
        <p:nvPr/>
      </p:nvGrpSpPr>
      <p:grpSpPr>
        <a:xfrm>
          <a:off x="0" y="0"/>
          <a:ext cx="0" cy="0"/>
          <a:chOff x="0" y="0"/>
          <a:chExt cx="0" cy="0"/>
        </a:xfrm>
      </p:grpSpPr>
      <p:sp>
        <p:nvSpPr>
          <p:cNvPr id="124" name="Google Shape;124;p21"/>
          <p:cNvSpPr txBox="1"/>
          <p:nvPr>
            <p:ph type="ctrTitle"/>
          </p:nvPr>
        </p:nvSpPr>
        <p:spPr>
          <a:xfrm>
            <a:off x="564500" y="-169579"/>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48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25" name="Google Shape;125;p21"/>
          <p:cNvSpPr txBox="1"/>
          <p:nvPr>
            <p:ph idx="1" type="subTitle"/>
          </p:nvPr>
        </p:nvSpPr>
        <p:spPr>
          <a:xfrm>
            <a:off x="5234221" y="591825"/>
            <a:ext cx="2694900" cy="1784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6" name="Google Shape;126;p21"/>
          <p:cNvSpPr txBox="1"/>
          <p:nvPr/>
        </p:nvSpPr>
        <p:spPr>
          <a:xfrm>
            <a:off x="4929425" y="3917896"/>
            <a:ext cx="3000000" cy="9315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300"/>
              </a:spcBef>
              <a:spcAft>
                <a:spcPts val="0"/>
              </a:spcAft>
              <a:buNone/>
            </a:pPr>
            <a:r>
              <a:rPr lang="en" sz="1000">
                <a:solidFill>
                  <a:schemeClr val="dk1"/>
                </a:solidFill>
                <a:latin typeface="Open Sans Light"/>
                <a:ea typeface="Open Sans Light"/>
                <a:cs typeface="Open Sans Light"/>
                <a:sym typeface="Open Sans Light"/>
              </a:rPr>
              <a:t>CREDITS: This presentation template was created by </a:t>
            </a:r>
            <a:r>
              <a:rPr lang="en" sz="1000">
                <a:solidFill>
                  <a:schemeClr val="dk1"/>
                </a:solidFill>
                <a:uFill>
                  <a:noFill/>
                </a:uFill>
                <a:latin typeface="Open Sans SemiBold"/>
                <a:ea typeface="Open Sans SemiBold"/>
                <a:cs typeface="Open Sans SemiBold"/>
                <a:sym typeface="Open Sans SemiBold"/>
                <a:hlinkClick r:id="rId2">
                  <a:extLst>
                    <a:ext uri="{A12FA001-AC4F-418D-AE19-62706E023703}">
                      <ahyp:hlinkClr val="tx"/>
                    </a:ext>
                  </a:extLst>
                </a:hlinkClick>
              </a:rPr>
              <a:t>Slidesgo</a:t>
            </a:r>
            <a:r>
              <a:rPr lang="en" sz="1000">
                <a:solidFill>
                  <a:schemeClr val="dk1"/>
                </a:solidFill>
                <a:latin typeface="Open Sans Light"/>
                <a:ea typeface="Open Sans Light"/>
                <a:cs typeface="Open Sans Light"/>
                <a:sym typeface="Open Sans Light"/>
              </a:rPr>
              <a:t>, including icons by </a:t>
            </a:r>
            <a:r>
              <a:rPr lang="en" sz="1000">
                <a:solidFill>
                  <a:schemeClr val="dk1"/>
                </a:solidFill>
                <a:uFill>
                  <a:noFill/>
                </a:uFill>
                <a:latin typeface="Open Sans SemiBold"/>
                <a:ea typeface="Open Sans SemiBold"/>
                <a:cs typeface="Open Sans SemiBold"/>
                <a:sym typeface="Open Sans SemiBold"/>
                <a:hlinkClick r:id="rId3">
                  <a:extLst>
                    <a:ext uri="{A12FA001-AC4F-418D-AE19-62706E023703}">
                      <ahyp:hlinkClr val="tx"/>
                    </a:ext>
                  </a:extLst>
                </a:hlinkClick>
              </a:rPr>
              <a:t>Flaticon</a:t>
            </a:r>
            <a:r>
              <a:rPr lang="en" sz="1000">
                <a:solidFill>
                  <a:schemeClr val="dk1"/>
                </a:solidFill>
                <a:latin typeface="Open Sans Light"/>
                <a:ea typeface="Open Sans Light"/>
                <a:cs typeface="Open Sans Light"/>
                <a:sym typeface="Open Sans Light"/>
              </a:rPr>
              <a:t>, and infographics &amp; images by </a:t>
            </a:r>
            <a:r>
              <a:rPr lang="en" sz="1000">
                <a:solidFill>
                  <a:schemeClr val="dk1"/>
                </a:solidFill>
                <a:uFill>
                  <a:noFill/>
                </a:uFill>
                <a:latin typeface="Open Sans SemiBold"/>
                <a:ea typeface="Open Sans SemiBold"/>
                <a:cs typeface="Open Sans SemiBold"/>
                <a:sym typeface="Open Sans SemiBold"/>
                <a:hlinkClick r:id="rId4">
                  <a:extLst>
                    <a:ext uri="{A12FA001-AC4F-418D-AE19-62706E023703}">
                      <ahyp:hlinkClr val="tx"/>
                    </a:ext>
                  </a:extLst>
                </a:hlinkClick>
              </a:rPr>
              <a:t>Freepik</a:t>
            </a:r>
            <a:endParaRPr>
              <a:solidFill>
                <a:schemeClr val="dk1"/>
              </a:solidFill>
              <a:latin typeface="Open Sans SemiBold"/>
              <a:ea typeface="Open Sans SemiBold"/>
              <a:cs typeface="Open Sans SemiBold"/>
              <a:sym typeface="Open Sans SemiBold"/>
            </a:endParaRPr>
          </a:p>
          <a:p>
            <a:pPr indent="0" lvl="0" marL="0" rtl="0" algn="r">
              <a:spcBef>
                <a:spcPts val="0"/>
              </a:spcBef>
              <a:spcAft>
                <a:spcPts val="0"/>
              </a:spcAft>
              <a:buNone/>
            </a:pPr>
            <a:r>
              <a:t/>
            </a:r>
            <a:endParaRPr>
              <a:solidFill>
                <a:schemeClr val="dk1"/>
              </a:solidFill>
              <a:latin typeface="Open Sans Light"/>
              <a:ea typeface="Open Sans Light"/>
              <a:cs typeface="Open Sans Light"/>
              <a:sym typeface="Open Sans Light"/>
            </a:endParaRPr>
          </a:p>
          <a:p>
            <a:pPr indent="0" lvl="0" marL="0" rtl="0" algn="r">
              <a:lnSpc>
                <a:spcPct val="115000"/>
              </a:lnSpc>
              <a:spcBef>
                <a:spcPts val="300"/>
              </a:spcBef>
              <a:spcAft>
                <a:spcPts val="0"/>
              </a:spcAft>
              <a:buNone/>
            </a:pPr>
            <a:r>
              <a:t/>
            </a:r>
            <a:endParaRPr sz="1000">
              <a:solidFill>
                <a:schemeClr val="dk1"/>
              </a:solidFill>
              <a:latin typeface="Open Sans Light"/>
              <a:ea typeface="Open Sans Light"/>
              <a:cs typeface="Open Sans Light"/>
              <a:sym typeface="Open Sans Ligh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7" name="Shape 127"/>
        <p:cNvGrpSpPr/>
        <p:nvPr/>
      </p:nvGrpSpPr>
      <p:grpSpPr>
        <a:xfrm>
          <a:off x="0" y="0"/>
          <a:ext cx="0" cy="0"/>
          <a:chOff x="0" y="0"/>
          <a:chExt cx="0" cy="0"/>
        </a:xfrm>
      </p:grpSpPr>
      <p:sp>
        <p:nvSpPr>
          <p:cNvPr id="128" name="Google Shape;128;p22"/>
          <p:cNvSpPr txBox="1"/>
          <p:nvPr>
            <p:ph idx="1" type="body"/>
          </p:nvPr>
        </p:nvSpPr>
        <p:spPr>
          <a:xfrm>
            <a:off x="642050" y="1096575"/>
            <a:ext cx="4463400" cy="3385500"/>
          </a:xfrm>
          <a:prstGeom prst="rect">
            <a:avLst/>
          </a:prstGeom>
        </p:spPr>
        <p:txBody>
          <a:bodyPr anchorCtr="0" anchor="t" bIns="91425" lIns="91425" spcFirstLastPara="1" rIns="91425" wrap="square" tIns="91425">
            <a:noAutofit/>
          </a:bodyPr>
          <a:lstStyle>
            <a:lvl1pPr indent="-304800" lvl="0" marL="457200" rtl="0">
              <a:lnSpc>
                <a:spcPct val="150000"/>
              </a:lnSpc>
              <a:spcBef>
                <a:spcPts val="0"/>
              </a:spcBef>
              <a:spcAft>
                <a:spcPts val="0"/>
              </a:spcAft>
              <a:buClr>
                <a:schemeClr val="lt1"/>
              </a:buClr>
              <a:buSzPts val="1200"/>
              <a:buFont typeface="Catamaran Light"/>
              <a:buChar char="⬣"/>
              <a:defRPr>
                <a:solidFill>
                  <a:srgbClr val="000000"/>
                </a:solidFill>
              </a:defRPr>
            </a:lvl1pPr>
            <a:lvl2pPr indent="-304800" lvl="1" marL="914400" rtl="0">
              <a:spcBef>
                <a:spcPts val="1600"/>
              </a:spcBef>
              <a:spcAft>
                <a:spcPts val="0"/>
              </a:spcAft>
              <a:buClr>
                <a:srgbClr val="000000"/>
              </a:buClr>
              <a:buSzPts val="1200"/>
              <a:buFont typeface="Catamaran Light"/>
              <a:buChar char="○"/>
              <a:defRPr>
                <a:solidFill>
                  <a:srgbClr val="000000"/>
                </a:solidFill>
              </a:defRPr>
            </a:lvl2pPr>
            <a:lvl3pPr indent="-304800" lvl="2" marL="1371600" rtl="0">
              <a:spcBef>
                <a:spcPts val="1600"/>
              </a:spcBef>
              <a:spcAft>
                <a:spcPts val="0"/>
              </a:spcAft>
              <a:buClr>
                <a:srgbClr val="000000"/>
              </a:buClr>
              <a:buSzPts val="1200"/>
              <a:buFont typeface="Catamaran Light"/>
              <a:buChar char="■"/>
              <a:defRPr>
                <a:solidFill>
                  <a:srgbClr val="000000"/>
                </a:solidFill>
              </a:defRPr>
            </a:lvl3pPr>
            <a:lvl4pPr indent="-304800" lvl="3" marL="1828800" rtl="0">
              <a:spcBef>
                <a:spcPts val="1600"/>
              </a:spcBef>
              <a:spcAft>
                <a:spcPts val="0"/>
              </a:spcAft>
              <a:buClr>
                <a:srgbClr val="000000"/>
              </a:buClr>
              <a:buSzPts val="1200"/>
              <a:buFont typeface="Catamaran Light"/>
              <a:buChar char="●"/>
              <a:defRPr>
                <a:solidFill>
                  <a:srgbClr val="000000"/>
                </a:solidFill>
              </a:defRPr>
            </a:lvl4pPr>
            <a:lvl5pPr indent="-304800" lvl="4" marL="2286000" rtl="0">
              <a:spcBef>
                <a:spcPts val="1600"/>
              </a:spcBef>
              <a:spcAft>
                <a:spcPts val="0"/>
              </a:spcAft>
              <a:buClr>
                <a:srgbClr val="000000"/>
              </a:buClr>
              <a:buSzPts val="1200"/>
              <a:buFont typeface="Catamaran Light"/>
              <a:buAutoNum type="alphaLcPeriod"/>
              <a:defRPr>
                <a:solidFill>
                  <a:srgbClr val="000000"/>
                </a:solidFill>
              </a:defRPr>
            </a:lvl5pPr>
            <a:lvl6pPr indent="-304800" lvl="5" marL="2743200" rtl="0">
              <a:spcBef>
                <a:spcPts val="1600"/>
              </a:spcBef>
              <a:spcAft>
                <a:spcPts val="0"/>
              </a:spcAft>
              <a:buClr>
                <a:srgbClr val="000000"/>
              </a:buClr>
              <a:buSzPts val="1200"/>
              <a:buFont typeface="Catamaran Light"/>
              <a:buAutoNum type="romanLcPeriod"/>
              <a:defRPr>
                <a:solidFill>
                  <a:srgbClr val="000000"/>
                </a:solidFill>
              </a:defRPr>
            </a:lvl6pPr>
            <a:lvl7pPr indent="-304800" lvl="6" marL="3200400" rtl="0">
              <a:spcBef>
                <a:spcPts val="1600"/>
              </a:spcBef>
              <a:spcAft>
                <a:spcPts val="0"/>
              </a:spcAft>
              <a:buClr>
                <a:srgbClr val="000000"/>
              </a:buClr>
              <a:buSzPts val="1200"/>
              <a:buFont typeface="Catamaran Light"/>
              <a:buAutoNum type="arabicPeriod"/>
              <a:defRPr>
                <a:solidFill>
                  <a:srgbClr val="000000"/>
                </a:solidFill>
              </a:defRPr>
            </a:lvl7pPr>
            <a:lvl8pPr indent="-304800" lvl="7" marL="3657600" rtl="0">
              <a:spcBef>
                <a:spcPts val="1600"/>
              </a:spcBef>
              <a:spcAft>
                <a:spcPts val="0"/>
              </a:spcAft>
              <a:buClr>
                <a:srgbClr val="000000"/>
              </a:buClr>
              <a:buSzPts val="1200"/>
              <a:buFont typeface="Catamaran Light"/>
              <a:buAutoNum type="alphaLcPeriod"/>
              <a:defRPr>
                <a:solidFill>
                  <a:srgbClr val="000000"/>
                </a:solidFill>
              </a:defRPr>
            </a:lvl8pPr>
            <a:lvl9pPr indent="-304800" lvl="8" marL="4114800" rtl="0">
              <a:spcBef>
                <a:spcPts val="1600"/>
              </a:spcBef>
              <a:spcAft>
                <a:spcPts val="1600"/>
              </a:spcAft>
              <a:buClr>
                <a:srgbClr val="000000"/>
              </a:buClr>
              <a:buSzPts val="1200"/>
              <a:buFont typeface="Catamaran Light"/>
              <a:buAutoNum type="romanLcPeriod"/>
              <a:defRPr>
                <a:solidFill>
                  <a:srgbClr val="000000"/>
                </a:solidFill>
              </a:defRPr>
            </a:lvl9pPr>
          </a:lstStyle>
          <a:p/>
        </p:txBody>
      </p:sp>
      <p:sp>
        <p:nvSpPr>
          <p:cNvPr id="129" name="Google Shape;129;p22"/>
          <p:cNvSpPr txBox="1"/>
          <p:nvPr>
            <p:ph type="ctrTitle"/>
          </p:nvPr>
        </p:nvSpPr>
        <p:spPr>
          <a:xfrm>
            <a:off x="610474" y="371750"/>
            <a:ext cx="43722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0" name="Shape 130"/>
        <p:cNvGrpSpPr/>
        <p:nvPr/>
      </p:nvGrpSpPr>
      <p:grpSpPr>
        <a:xfrm>
          <a:off x="0" y="0"/>
          <a:ext cx="0" cy="0"/>
          <a:chOff x="0" y="0"/>
          <a:chExt cx="0" cy="0"/>
        </a:xfrm>
      </p:grpSpPr>
      <p:sp>
        <p:nvSpPr>
          <p:cNvPr id="131" name="Google Shape;131;p2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2" name="Shape 132"/>
        <p:cNvGrpSpPr/>
        <p:nvPr/>
      </p:nvGrpSpPr>
      <p:grpSpPr>
        <a:xfrm>
          <a:off x="0" y="0"/>
          <a:ext cx="0" cy="0"/>
          <a:chOff x="0" y="0"/>
          <a:chExt cx="0" cy="0"/>
        </a:xfrm>
      </p:grpSpPr>
      <p:sp>
        <p:nvSpPr>
          <p:cNvPr id="133" name="Google Shape;133;p2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34" name="Google Shape;134;p24"/>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35" name="Google Shape;135;p24"/>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6" name="Shape 136"/>
        <p:cNvGrpSpPr/>
        <p:nvPr/>
      </p:nvGrpSpPr>
      <p:grpSpPr>
        <a:xfrm>
          <a:off x="0" y="0"/>
          <a:ext cx="0" cy="0"/>
          <a:chOff x="0" y="0"/>
          <a:chExt cx="0" cy="0"/>
        </a:xfrm>
      </p:grpSpPr>
      <p:sp>
        <p:nvSpPr>
          <p:cNvPr id="137" name="Google Shape;137;p25"/>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8" name="Shape 138"/>
        <p:cNvGrpSpPr/>
        <p:nvPr/>
      </p:nvGrpSpPr>
      <p:grpSpPr>
        <a:xfrm>
          <a:off x="0" y="0"/>
          <a:ext cx="0" cy="0"/>
          <a:chOff x="0" y="0"/>
          <a:chExt cx="0" cy="0"/>
        </a:xfrm>
      </p:grpSpPr>
      <p:sp>
        <p:nvSpPr>
          <p:cNvPr id="139" name="Google Shape;139;p2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40" name="Google Shape;140;p26"/>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1" name="Shape 14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3" name="Shape 33"/>
        <p:cNvGrpSpPr/>
        <p:nvPr/>
      </p:nvGrpSpPr>
      <p:grpSpPr>
        <a:xfrm>
          <a:off x="0" y="0"/>
          <a:ext cx="0" cy="0"/>
          <a:chOff x="0" y="0"/>
          <a:chExt cx="0" cy="0"/>
        </a:xfrm>
      </p:grpSpPr>
      <p:sp>
        <p:nvSpPr>
          <p:cNvPr id="34" name="Google Shape;34;p5"/>
          <p:cNvSpPr txBox="1"/>
          <p:nvPr>
            <p:ph type="ctrTitle"/>
          </p:nvPr>
        </p:nvSpPr>
        <p:spPr>
          <a:xfrm>
            <a:off x="614078" y="1573299"/>
            <a:ext cx="3867300" cy="8574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35" name="Google Shape;35;p5"/>
          <p:cNvSpPr txBox="1"/>
          <p:nvPr>
            <p:ph idx="1" type="subTitle"/>
          </p:nvPr>
        </p:nvSpPr>
        <p:spPr>
          <a:xfrm>
            <a:off x="614075" y="2314225"/>
            <a:ext cx="31953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6" name="Google Shape;36;p5"/>
          <p:cNvSpPr/>
          <p:nvPr/>
        </p:nvSpPr>
        <p:spPr>
          <a:xfrm flipH="1">
            <a:off x="4321500" y="2430600"/>
            <a:ext cx="4822500" cy="2762100"/>
          </a:xfrm>
          <a:prstGeom prst="snip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 name="Shape 37"/>
        <p:cNvGrpSpPr/>
        <p:nvPr/>
      </p:nvGrpSpPr>
      <p:grpSpPr>
        <a:xfrm>
          <a:off x="0" y="0"/>
          <a:ext cx="0" cy="0"/>
          <a:chOff x="0" y="0"/>
          <a:chExt cx="0" cy="0"/>
        </a:xfrm>
      </p:grpSpPr>
      <p:sp>
        <p:nvSpPr>
          <p:cNvPr id="38" name="Google Shape;38;p6"/>
          <p:cNvSpPr txBox="1"/>
          <p:nvPr>
            <p:ph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2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9" name="Google Shape;39;p6"/>
          <p:cNvSpPr txBox="1"/>
          <p:nvPr>
            <p:ph idx="2" type="ctrTitle"/>
          </p:nvPr>
        </p:nvSpPr>
        <p:spPr>
          <a:xfrm>
            <a:off x="5319032" y="1167374"/>
            <a:ext cx="22635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400"/>
              <a:buNone/>
              <a:defRPr b="0" sz="1400"/>
            </a:lvl1pPr>
            <a:lvl2pPr lvl="1" rtl="0">
              <a:spcBef>
                <a:spcPts val="0"/>
              </a:spcBef>
              <a:spcAft>
                <a:spcPts val="0"/>
              </a:spcAft>
              <a:buSzPts val="1400"/>
              <a:buNone/>
              <a:defRPr b="0" sz="1400"/>
            </a:lvl2pPr>
            <a:lvl3pPr lvl="2" rtl="0">
              <a:spcBef>
                <a:spcPts val="0"/>
              </a:spcBef>
              <a:spcAft>
                <a:spcPts val="0"/>
              </a:spcAft>
              <a:buSzPts val="1400"/>
              <a:buNone/>
              <a:defRPr b="0" sz="1400"/>
            </a:lvl3pPr>
            <a:lvl4pPr lvl="3" rtl="0">
              <a:spcBef>
                <a:spcPts val="0"/>
              </a:spcBef>
              <a:spcAft>
                <a:spcPts val="0"/>
              </a:spcAft>
              <a:buSzPts val="1400"/>
              <a:buNone/>
              <a:defRPr b="0" sz="1400"/>
            </a:lvl4pPr>
            <a:lvl5pPr lvl="4" rtl="0">
              <a:spcBef>
                <a:spcPts val="0"/>
              </a:spcBef>
              <a:spcAft>
                <a:spcPts val="0"/>
              </a:spcAft>
              <a:buSzPts val="1400"/>
              <a:buNone/>
              <a:defRPr b="0" sz="1400"/>
            </a:lvl5pPr>
            <a:lvl6pPr lvl="5" rtl="0">
              <a:spcBef>
                <a:spcPts val="0"/>
              </a:spcBef>
              <a:spcAft>
                <a:spcPts val="0"/>
              </a:spcAft>
              <a:buSzPts val="1400"/>
              <a:buNone/>
              <a:defRPr b="0" sz="1400"/>
            </a:lvl6pPr>
            <a:lvl7pPr lvl="6" rtl="0">
              <a:spcBef>
                <a:spcPts val="0"/>
              </a:spcBef>
              <a:spcAft>
                <a:spcPts val="0"/>
              </a:spcAft>
              <a:buSzPts val="1400"/>
              <a:buNone/>
              <a:defRPr b="0" sz="1400"/>
            </a:lvl7pPr>
            <a:lvl8pPr lvl="7" rtl="0">
              <a:spcBef>
                <a:spcPts val="0"/>
              </a:spcBef>
              <a:spcAft>
                <a:spcPts val="0"/>
              </a:spcAft>
              <a:buSzPts val="1400"/>
              <a:buNone/>
              <a:defRPr b="0" sz="1400"/>
            </a:lvl8pPr>
            <a:lvl9pPr lvl="8" rtl="0">
              <a:spcBef>
                <a:spcPts val="0"/>
              </a:spcBef>
              <a:spcAft>
                <a:spcPts val="0"/>
              </a:spcAft>
              <a:buSzPts val="1400"/>
              <a:buNone/>
              <a:defRPr b="0" sz="1400"/>
            </a:lvl9pPr>
          </a:lstStyle>
          <a:p/>
        </p:txBody>
      </p:sp>
      <p:sp>
        <p:nvSpPr>
          <p:cNvPr id="40" name="Google Shape;40;p6"/>
          <p:cNvSpPr txBox="1"/>
          <p:nvPr>
            <p:ph idx="1" type="subTitle"/>
          </p:nvPr>
        </p:nvSpPr>
        <p:spPr>
          <a:xfrm>
            <a:off x="5319033" y="1702945"/>
            <a:ext cx="18813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000"/>
              <a:buNone/>
              <a:defRPr sz="1200">
                <a:solidFill>
                  <a:schemeClr val="dk1"/>
                </a:solidFill>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p:txBody>
      </p:sp>
      <p:sp>
        <p:nvSpPr>
          <p:cNvPr id="41" name="Google Shape;41;p6"/>
          <p:cNvSpPr txBox="1"/>
          <p:nvPr>
            <p:ph idx="3" type="ctrTitle"/>
          </p:nvPr>
        </p:nvSpPr>
        <p:spPr>
          <a:xfrm>
            <a:off x="1563221" y="3127282"/>
            <a:ext cx="22635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400"/>
              <a:buNone/>
              <a:defRPr b="0" sz="1400"/>
            </a:lvl1pPr>
            <a:lvl2pPr lvl="1" rtl="0" algn="r">
              <a:spcBef>
                <a:spcPts val="0"/>
              </a:spcBef>
              <a:spcAft>
                <a:spcPts val="0"/>
              </a:spcAft>
              <a:buSzPts val="1400"/>
              <a:buNone/>
              <a:defRPr b="0" sz="1400"/>
            </a:lvl2pPr>
            <a:lvl3pPr lvl="2" rtl="0" algn="r">
              <a:spcBef>
                <a:spcPts val="0"/>
              </a:spcBef>
              <a:spcAft>
                <a:spcPts val="0"/>
              </a:spcAft>
              <a:buSzPts val="1400"/>
              <a:buNone/>
              <a:defRPr b="0" sz="1400"/>
            </a:lvl3pPr>
            <a:lvl4pPr lvl="3" rtl="0" algn="r">
              <a:spcBef>
                <a:spcPts val="0"/>
              </a:spcBef>
              <a:spcAft>
                <a:spcPts val="0"/>
              </a:spcAft>
              <a:buSzPts val="1400"/>
              <a:buNone/>
              <a:defRPr b="0" sz="1400"/>
            </a:lvl4pPr>
            <a:lvl5pPr lvl="4" rtl="0" algn="r">
              <a:spcBef>
                <a:spcPts val="0"/>
              </a:spcBef>
              <a:spcAft>
                <a:spcPts val="0"/>
              </a:spcAft>
              <a:buSzPts val="1400"/>
              <a:buNone/>
              <a:defRPr b="0" sz="1400"/>
            </a:lvl5pPr>
            <a:lvl6pPr lvl="5" rtl="0" algn="r">
              <a:spcBef>
                <a:spcPts val="0"/>
              </a:spcBef>
              <a:spcAft>
                <a:spcPts val="0"/>
              </a:spcAft>
              <a:buSzPts val="1400"/>
              <a:buNone/>
              <a:defRPr b="0" sz="1400"/>
            </a:lvl6pPr>
            <a:lvl7pPr lvl="6" rtl="0" algn="r">
              <a:spcBef>
                <a:spcPts val="0"/>
              </a:spcBef>
              <a:spcAft>
                <a:spcPts val="0"/>
              </a:spcAft>
              <a:buSzPts val="1400"/>
              <a:buNone/>
              <a:defRPr b="0" sz="1400"/>
            </a:lvl7pPr>
            <a:lvl8pPr lvl="7" rtl="0" algn="r">
              <a:spcBef>
                <a:spcPts val="0"/>
              </a:spcBef>
              <a:spcAft>
                <a:spcPts val="0"/>
              </a:spcAft>
              <a:buSzPts val="1400"/>
              <a:buNone/>
              <a:defRPr b="0" sz="1400"/>
            </a:lvl8pPr>
            <a:lvl9pPr lvl="8" rtl="0" algn="r">
              <a:spcBef>
                <a:spcPts val="0"/>
              </a:spcBef>
              <a:spcAft>
                <a:spcPts val="0"/>
              </a:spcAft>
              <a:buSzPts val="1400"/>
              <a:buNone/>
              <a:defRPr b="0" sz="1400"/>
            </a:lvl9pPr>
          </a:lstStyle>
          <a:p/>
        </p:txBody>
      </p:sp>
      <p:sp>
        <p:nvSpPr>
          <p:cNvPr id="42" name="Google Shape;42;p6"/>
          <p:cNvSpPr txBox="1"/>
          <p:nvPr>
            <p:ph idx="4" type="subTitle"/>
          </p:nvPr>
        </p:nvSpPr>
        <p:spPr>
          <a:xfrm>
            <a:off x="1945321" y="3663184"/>
            <a:ext cx="18813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1000"/>
              <a:buNone/>
              <a:defRPr sz="1200">
                <a:solidFill>
                  <a:schemeClr val="dk1"/>
                </a:solidFill>
              </a:defRPr>
            </a:lvl1pPr>
            <a:lvl2pPr lvl="1" rtl="0" algn="r">
              <a:lnSpc>
                <a:spcPct val="100000"/>
              </a:lnSpc>
              <a:spcBef>
                <a:spcPts val="0"/>
              </a:spcBef>
              <a:spcAft>
                <a:spcPts val="0"/>
              </a:spcAft>
              <a:buClr>
                <a:schemeClr val="dk1"/>
              </a:buClr>
              <a:buSzPts val="1000"/>
              <a:buNone/>
              <a:defRPr sz="1000">
                <a:solidFill>
                  <a:schemeClr val="dk1"/>
                </a:solidFill>
              </a:defRPr>
            </a:lvl2pPr>
            <a:lvl3pPr lvl="2" rtl="0" algn="r">
              <a:lnSpc>
                <a:spcPct val="100000"/>
              </a:lnSpc>
              <a:spcBef>
                <a:spcPts val="0"/>
              </a:spcBef>
              <a:spcAft>
                <a:spcPts val="0"/>
              </a:spcAft>
              <a:buClr>
                <a:schemeClr val="dk1"/>
              </a:buClr>
              <a:buSzPts val="1000"/>
              <a:buNone/>
              <a:defRPr sz="1000">
                <a:solidFill>
                  <a:schemeClr val="dk1"/>
                </a:solidFill>
              </a:defRPr>
            </a:lvl3pPr>
            <a:lvl4pPr lvl="3" rtl="0" algn="r">
              <a:lnSpc>
                <a:spcPct val="100000"/>
              </a:lnSpc>
              <a:spcBef>
                <a:spcPts val="0"/>
              </a:spcBef>
              <a:spcAft>
                <a:spcPts val="0"/>
              </a:spcAft>
              <a:buClr>
                <a:schemeClr val="dk1"/>
              </a:buClr>
              <a:buSzPts val="1000"/>
              <a:buNone/>
              <a:defRPr sz="1000">
                <a:solidFill>
                  <a:schemeClr val="dk1"/>
                </a:solidFill>
              </a:defRPr>
            </a:lvl4pPr>
            <a:lvl5pPr lvl="4" rtl="0" algn="r">
              <a:lnSpc>
                <a:spcPct val="100000"/>
              </a:lnSpc>
              <a:spcBef>
                <a:spcPts val="0"/>
              </a:spcBef>
              <a:spcAft>
                <a:spcPts val="0"/>
              </a:spcAft>
              <a:buClr>
                <a:schemeClr val="dk1"/>
              </a:buClr>
              <a:buSzPts val="1000"/>
              <a:buNone/>
              <a:defRPr sz="1000">
                <a:solidFill>
                  <a:schemeClr val="dk1"/>
                </a:solidFill>
              </a:defRPr>
            </a:lvl5pPr>
            <a:lvl6pPr lvl="5" rtl="0" algn="r">
              <a:lnSpc>
                <a:spcPct val="100000"/>
              </a:lnSpc>
              <a:spcBef>
                <a:spcPts val="0"/>
              </a:spcBef>
              <a:spcAft>
                <a:spcPts val="0"/>
              </a:spcAft>
              <a:buClr>
                <a:schemeClr val="dk1"/>
              </a:buClr>
              <a:buSzPts val="1000"/>
              <a:buNone/>
              <a:defRPr sz="1000">
                <a:solidFill>
                  <a:schemeClr val="dk1"/>
                </a:solidFill>
              </a:defRPr>
            </a:lvl6pPr>
            <a:lvl7pPr lvl="6" rtl="0" algn="r">
              <a:lnSpc>
                <a:spcPct val="100000"/>
              </a:lnSpc>
              <a:spcBef>
                <a:spcPts val="0"/>
              </a:spcBef>
              <a:spcAft>
                <a:spcPts val="0"/>
              </a:spcAft>
              <a:buClr>
                <a:schemeClr val="dk1"/>
              </a:buClr>
              <a:buSzPts val="1000"/>
              <a:buNone/>
              <a:defRPr sz="1000">
                <a:solidFill>
                  <a:schemeClr val="dk1"/>
                </a:solidFill>
              </a:defRPr>
            </a:lvl7pPr>
            <a:lvl8pPr lvl="7" rtl="0" algn="r">
              <a:lnSpc>
                <a:spcPct val="100000"/>
              </a:lnSpc>
              <a:spcBef>
                <a:spcPts val="0"/>
              </a:spcBef>
              <a:spcAft>
                <a:spcPts val="0"/>
              </a:spcAft>
              <a:buClr>
                <a:schemeClr val="dk1"/>
              </a:buClr>
              <a:buSzPts val="1000"/>
              <a:buNone/>
              <a:defRPr sz="1000">
                <a:solidFill>
                  <a:schemeClr val="dk1"/>
                </a:solidFill>
              </a:defRPr>
            </a:lvl8pPr>
            <a:lvl9pPr lvl="8" rtl="0" algn="r">
              <a:lnSpc>
                <a:spcPct val="100000"/>
              </a:lnSpc>
              <a:spcBef>
                <a:spcPts val="0"/>
              </a:spcBef>
              <a:spcAft>
                <a:spcPts val="0"/>
              </a:spcAft>
              <a:buClr>
                <a:schemeClr val="dk1"/>
              </a:buClr>
              <a:buSzPts val="1000"/>
              <a:buNone/>
              <a:defRPr sz="10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type="titleOnly">
  <p:cSld name="TITLE_ONLY">
    <p:spTree>
      <p:nvGrpSpPr>
        <p:cNvPr id="43" name="Shape 43"/>
        <p:cNvGrpSpPr/>
        <p:nvPr/>
      </p:nvGrpSpPr>
      <p:grpSpPr>
        <a:xfrm>
          <a:off x="0" y="0"/>
          <a:ext cx="0" cy="0"/>
          <a:chOff x="0" y="0"/>
          <a:chExt cx="0" cy="0"/>
        </a:xfrm>
      </p:grpSpPr>
      <p:sp>
        <p:nvSpPr>
          <p:cNvPr id="44" name="Google Shape;44;p7"/>
          <p:cNvSpPr txBox="1"/>
          <p:nvPr>
            <p:ph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45" name="Google Shape;45;p7"/>
          <p:cNvSpPr/>
          <p:nvPr/>
        </p:nvSpPr>
        <p:spPr>
          <a:xfrm>
            <a:off x="-1774550" y="3619350"/>
            <a:ext cx="5300100" cy="2762100"/>
          </a:xfrm>
          <a:prstGeom prst="snip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
    <p:spTree>
      <p:nvGrpSpPr>
        <p:cNvPr id="46" name="Shape 46"/>
        <p:cNvGrpSpPr/>
        <p:nvPr/>
      </p:nvGrpSpPr>
      <p:grpSpPr>
        <a:xfrm>
          <a:off x="0" y="0"/>
          <a:ext cx="0" cy="0"/>
          <a:chOff x="0" y="0"/>
          <a:chExt cx="0" cy="0"/>
        </a:xfrm>
      </p:grpSpPr>
      <p:sp>
        <p:nvSpPr>
          <p:cNvPr id="47" name="Google Shape;47;p8"/>
          <p:cNvSpPr txBox="1"/>
          <p:nvPr>
            <p:ph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48" name="Shape 48"/>
        <p:cNvGrpSpPr/>
        <p:nvPr/>
      </p:nvGrpSpPr>
      <p:grpSpPr>
        <a:xfrm>
          <a:off x="0" y="0"/>
          <a:ext cx="0" cy="0"/>
          <a:chOff x="0" y="0"/>
          <a:chExt cx="0" cy="0"/>
        </a:xfrm>
      </p:grpSpPr>
      <p:sp>
        <p:nvSpPr>
          <p:cNvPr id="49" name="Google Shape;49;p9"/>
          <p:cNvSpPr/>
          <p:nvPr/>
        </p:nvSpPr>
        <p:spPr>
          <a:xfrm rot="5400000">
            <a:off x="3056930" y="1749400"/>
            <a:ext cx="3043875" cy="2428325"/>
          </a:xfrm>
          <a:prstGeom prst="flowChartPreparation">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9"/>
          <p:cNvSpPr/>
          <p:nvPr/>
        </p:nvSpPr>
        <p:spPr>
          <a:xfrm rot="5400000">
            <a:off x="6238638" y="203500"/>
            <a:ext cx="4230650" cy="2428325"/>
          </a:xfrm>
          <a:prstGeom prst="flowChartPreparation">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9"/>
          <p:cNvSpPr/>
          <p:nvPr/>
        </p:nvSpPr>
        <p:spPr>
          <a:xfrm rot="5400000">
            <a:off x="-1451700" y="2830175"/>
            <a:ext cx="4230650" cy="2428325"/>
          </a:xfrm>
          <a:prstGeom prst="flowChartPreparation">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9"/>
          <p:cNvSpPr txBox="1"/>
          <p:nvPr>
            <p:ph idx="1" type="subTitle"/>
          </p:nvPr>
        </p:nvSpPr>
        <p:spPr>
          <a:xfrm>
            <a:off x="865200" y="28070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200">
                <a:solidFill>
                  <a:schemeClr val="dk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53" name="Google Shape;53;p9"/>
          <p:cNvSpPr txBox="1"/>
          <p:nvPr>
            <p:ph idx="2" type="subTitle"/>
          </p:nvPr>
        </p:nvSpPr>
        <p:spPr>
          <a:xfrm>
            <a:off x="3669867" y="28070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200">
                <a:solidFill>
                  <a:schemeClr val="dk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54" name="Google Shape;54;p9"/>
          <p:cNvSpPr txBox="1"/>
          <p:nvPr>
            <p:ph type="ctrTitle"/>
          </p:nvPr>
        </p:nvSpPr>
        <p:spPr>
          <a:xfrm>
            <a:off x="471467" y="2544536"/>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b="0" sz="1600"/>
            </a:lvl1pPr>
            <a:lvl2pPr lvl="1" rtl="0" algn="ctr">
              <a:spcBef>
                <a:spcPts val="0"/>
              </a:spcBef>
              <a:spcAft>
                <a:spcPts val="0"/>
              </a:spcAft>
              <a:buClr>
                <a:srgbClr val="000000"/>
              </a:buClr>
              <a:buSzPts val="1600"/>
              <a:buNone/>
              <a:defRPr b="0" sz="1600">
                <a:solidFill>
                  <a:srgbClr val="000000"/>
                </a:solidFill>
              </a:defRPr>
            </a:lvl2pPr>
            <a:lvl3pPr lvl="2" rtl="0" algn="ctr">
              <a:spcBef>
                <a:spcPts val="0"/>
              </a:spcBef>
              <a:spcAft>
                <a:spcPts val="0"/>
              </a:spcAft>
              <a:buClr>
                <a:srgbClr val="000000"/>
              </a:buClr>
              <a:buSzPts val="1600"/>
              <a:buNone/>
              <a:defRPr b="0" sz="1600">
                <a:solidFill>
                  <a:srgbClr val="000000"/>
                </a:solidFill>
              </a:defRPr>
            </a:lvl3pPr>
            <a:lvl4pPr lvl="3" rtl="0" algn="ctr">
              <a:spcBef>
                <a:spcPts val="0"/>
              </a:spcBef>
              <a:spcAft>
                <a:spcPts val="0"/>
              </a:spcAft>
              <a:buClr>
                <a:srgbClr val="000000"/>
              </a:buClr>
              <a:buSzPts val="1600"/>
              <a:buNone/>
              <a:defRPr b="0" sz="1600">
                <a:solidFill>
                  <a:srgbClr val="000000"/>
                </a:solidFill>
              </a:defRPr>
            </a:lvl4pPr>
            <a:lvl5pPr lvl="4" rtl="0" algn="ctr">
              <a:spcBef>
                <a:spcPts val="0"/>
              </a:spcBef>
              <a:spcAft>
                <a:spcPts val="0"/>
              </a:spcAft>
              <a:buClr>
                <a:srgbClr val="000000"/>
              </a:buClr>
              <a:buSzPts val="1600"/>
              <a:buNone/>
              <a:defRPr b="0" sz="1600">
                <a:solidFill>
                  <a:srgbClr val="000000"/>
                </a:solidFill>
              </a:defRPr>
            </a:lvl5pPr>
            <a:lvl6pPr lvl="5" rtl="0" algn="ctr">
              <a:spcBef>
                <a:spcPts val="0"/>
              </a:spcBef>
              <a:spcAft>
                <a:spcPts val="0"/>
              </a:spcAft>
              <a:buClr>
                <a:srgbClr val="000000"/>
              </a:buClr>
              <a:buSzPts val="1600"/>
              <a:buNone/>
              <a:defRPr b="0" sz="1600">
                <a:solidFill>
                  <a:srgbClr val="000000"/>
                </a:solidFill>
              </a:defRPr>
            </a:lvl6pPr>
            <a:lvl7pPr lvl="6" rtl="0" algn="ctr">
              <a:spcBef>
                <a:spcPts val="0"/>
              </a:spcBef>
              <a:spcAft>
                <a:spcPts val="0"/>
              </a:spcAft>
              <a:buClr>
                <a:srgbClr val="000000"/>
              </a:buClr>
              <a:buSzPts val="1600"/>
              <a:buNone/>
              <a:defRPr b="0" sz="1600">
                <a:solidFill>
                  <a:srgbClr val="000000"/>
                </a:solidFill>
              </a:defRPr>
            </a:lvl7pPr>
            <a:lvl8pPr lvl="7" rtl="0" algn="ctr">
              <a:spcBef>
                <a:spcPts val="0"/>
              </a:spcBef>
              <a:spcAft>
                <a:spcPts val="0"/>
              </a:spcAft>
              <a:buClr>
                <a:srgbClr val="000000"/>
              </a:buClr>
              <a:buSzPts val="1600"/>
              <a:buNone/>
              <a:defRPr b="0" sz="1600">
                <a:solidFill>
                  <a:srgbClr val="000000"/>
                </a:solidFill>
              </a:defRPr>
            </a:lvl8pPr>
            <a:lvl9pPr lvl="8" rtl="0" algn="ctr">
              <a:spcBef>
                <a:spcPts val="0"/>
              </a:spcBef>
              <a:spcAft>
                <a:spcPts val="0"/>
              </a:spcAft>
              <a:buClr>
                <a:srgbClr val="000000"/>
              </a:buClr>
              <a:buSzPts val="1600"/>
              <a:buNone/>
              <a:defRPr b="0" sz="1600">
                <a:solidFill>
                  <a:srgbClr val="000000"/>
                </a:solidFill>
              </a:defRPr>
            </a:lvl9pPr>
          </a:lstStyle>
          <a:p/>
        </p:txBody>
      </p:sp>
      <p:sp>
        <p:nvSpPr>
          <p:cNvPr id="55" name="Google Shape;55;p9"/>
          <p:cNvSpPr txBox="1"/>
          <p:nvPr>
            <p:ph idx="3" type="ctrTitle"/>
          </p:nvPr>
        </p:nvSpPr>
        <p:spPr>
          <a:xfrm>
            <a:off x="3269217" y="2544536"/>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b="0" sz="1600"/>
            </a:lvl1pPr>
            <a:lvl2pPr lvl="1" rtl="0" algn="ctr">
              <a:spcBef>
                <a:spcPts val="0"/>
              </a:spcBef>
              <a:spcAft>
                <a:spcPts val="0"/>
              </a:spcAft>
              <a:buClr>
                <a:srgbClr val="000000"/>
              </a:buClr>
              <a:buSzPts val="1600"/>
              <a:buNone/>
              <a:defRPr b="0" sz="1600">
                <a:solidFill>
                  <a:srgbClr val="000000"/>
                </a:solidFill>
              </a:defRPr>
            </a:lvl2pPr>
            <a:lvl3pPr lvl="2" rtl="0" algn="ctr">
              <a:spcBef>
                <a:spcPts val="0"/>
              </a:spcBef>
              <a:spcAft>
                <a:spcPts val="0"/>
              </a:spcAft>
              <a:buClr>
                <a:srgbClr val="000000"/>
              </a:buClr>
              <a:buSzPts val="1600"/>
              <a:buNone/>
              <a:defRPr b="0" sz="1600">
                <a:solidFill>
                  <a:srgbClr val="000000"/>
                </a:solidFill>
              </a:defRPr>
            </a:lvl3pPr>
            <a:lvl4pPr lvl="3" rtl="0" algn="ctr">
              <a:spcBef>
                <a:spcPts val="0"/>
              </a:spcBef>
              <a:spcAft>
                <a:spcPts val="0"/>
              </a:spcAft>
              <a:buClr>
                <a:srgbClr val="000000"/>
              </a:buClr>
              <a:buSzPts val="1600"/>
              <a:buNone/>
              <a:defRPr b="0" sz="1600">
                <a:solidFill>
                  <a:srgbClr val="000000"/>
                </a:solidFill>
              </a:defRPr>
            </a:lvl4pPr>
            <a:lvl5pPr lvl="4" rtl="0" algn="ctr">
              <a:spcBef>
                <a:spcPts val="0"/>
              </a:spcBef>
              <a:spcAft>
                <a:spcPts val="0"/>
              </a:spcAft>
              <a:buClr>
                <a:srgbClr val="000000"/>
              </a:buClr>
              <a:buSzPts val="1600"/>
              <a:buNone/>
              <a:defRPr b="0" sz="1600">
                <a:solidFill>
                  <a:srgbClr val="000000"/>
                </a:solidFill>
              </a:defRPr>
            </a:lvl5pPr>
            <a:lvl6pPr lvl="5" rtl="0" algn="ctr">
              <a:spcBef>
                <a:spcPts val="0"/>
              </a:spcBef>
              <a:spcAft>
                <a:spcPts val="0"/>
              </a:spcAft>
              <a:buClr>
                <a:srgbClr val="000000"/>
              </a:buClr>
              <a:buSzPts val="1600"/>
              <a:buNone/>
              <a:defRPr b="0" sz="1600">
                <a:solidFill>
                  <a:srgbClr val="000000"/>
                </a:solidFill>
              </a:defRPr>
            </a:lvl6pPr>
            <a:lvl7pPr lvl="6" rtl="0" algn="ctr">
              <a:spcBef>
                <a:spcPts val="0"/>
              </a:spcBef>
              <a:spcAft>
                <a:spcPts val="0"/>
              </a:spcAft>
              <a:buClr>
                <a:srgbClr val="000000"/>
              </a:buClr>
              <a:buSzPts val="1600"/>
              <a:buNone/>
              <a:defRPr b="0" sz="1600">
                <a:solidFill>
                  <a:srgbClr val="000000"/>
                </a:solidFill>
              </a:defRPr>
            </a:lvl7pPr>
            <a:lvl8pPr lvl="7" rtl="0" algn="ctr">
              <a:spcBef>
                <a:spcPts val="0"/>
              </a:spcBef>
              <a:spcAft>
                <a:spcPts val="0"/>
              </a:spcAft>
              <a:buClr>
                <a:srgbClr val="000000"/>
              </a:buClr>
              <a:buSzPts val="1600"/>
              <a:buNone/>
              <a:defRPr b="0" sz="1600">
                <a:solidFill>
                  <a:srgbClr val="000000"/>
                </a:solidFill>
              </a:defRPr>
            </a:lvl8pPr>
            <a:lvl9pPr lvl="8" rtl="0" algn="ctr">
              <a:spcBef>
                <a:spcPts val="0"/>
              </a:spcBef>
              <a:spcAft>
                <a:spcPts val="0"/>
              </a:spcAft>
              <a:buClr>
                <a:srgbClr val="000000"/>
              </a:buClr>
              <a:buSzPts val="1600"/>
              <a:buNone/>
              <a:defRPr b="0" sz="1600">
                <a:solidFill>
                  <a:srgbClr val="000000"/>
                </a:solidFill>
              </a:defRPr>
            </a:lvl9pPr>
          </a:lstStyle>
          <a:p/>
        </p:txBody>
      </p:sp>
      <p:sp>
        <p:nvSpPr>
          <p:cNvPr id="56" name="Google Shape;56;p9"/>
          <p:cNvSpPr txBox="1"/>
          <p:nvPr>
            <p:ph idx="4" type="subTitle"/>
          </p:nvPr>
        </p:nvSpPr>
        <p:spPr>
          <a:xfrm>
            <a:off x="6460750" y="2807050"/>
            <a:ext cx="1818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200">
                <a:solidFill>
                  <a:schemeClr val="dk1"/>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57" name="Google Shape;57;p9"/>
          <p:cNvSpPr txBox="1"/>
          <p:nvPr>
            <p:ph idx="5" type="ctrTitle"/>
          </p:nvPr>
        </p:nvSpPr>
        <p:spPr>
          <a:xfrm>
            <a:off x="6066967" y="2544536"/>
            <a:ext cx="2619300" cy="3849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Clr>
                <a:srgbClr val="000000"/>
              </a:buClr>
              <a:buSzPts val="1600"/>
              <a:buNone/>
              <a:defRPr b="0" sz="1600"/>
            </a:lvl1pPr>
            <a:lvl2pPr lvl="1" rtl="0" algn="ctr">
              <a:spcBef>
                <a:spcPts val="0"/>
              </a:spcBef>
              <a:spcAft>
                <a:spcPts val="0"/>
              </a:spcAft>
              <a:buClr>
                <a:srgbClr val="000000"/>
              </a:buClr>
              <a:buSzPts val="1600"/>
              <a:buNone/>
              <a:defRPr b="0" sz="1600">
                <a:solidFill>
                  <a:srgbClr val="000000"/>
                </a:solidFill>
              </a:defRPr>
            </a:lvl2pPr>
            <a:lvl3pPr lvl="2" rtl="0" algn="ctr">
              <a:spcBef>
                <a:spcPts val="0"/>
              </a:spcBef>
              <a:spcAft>
                <a:spcPts val="0"/>
              </a:spcAft>
              <a:buClr>
                <a:srgbClr val="000000"/>
              </a:buClr>
              <a:buSzPts val="1600"/>
              <a:buNone/>
              <a:defRPr b="0" sz="1600">
                <a:solidFill>
                  <a:srgbClr val="000000"/>
                </a:solidFill>
              </a:defRPr>
            </a:lvl3pPr>
            <a:lvl4pPr lvl="3" rtl="0" algn="ctr">
              <a:spcBef>
                <a:spcPts val="0"/>
              </a:spcBef>
              <a:spcAft>
                <a:spcPts val="0"/>
              </a:spcAft>
              <a:buClr>
                <a:srgbClr val="000000"/>
              </a:buClr>
              <a:buSzPts val="1600"/>
              <a:buNone/>
              <a:defRPr b="0" sz="1600">
                <a:solidFill>
                  <a:srgbClr val="000000"/>
                </a:solidFill>
              </a:defRPr>
            </a:lvl4pPr>
            <a:lvl5pPr lvl="4" rtl="0" algn="ctr">
              <a:spcBef>
                <a:spcPts val="0"/>
              </a:spcBef>
              <a:spcAft>
                <a:spcPts val="0"/>
              </a:spcAft>
              <a:buClr>
                <a:srgbClr val="000000"/>
              </a:buClr>
              <a:buSzPts val="1600"/>
              <a:buNone/>
              <a:defRPr b="0" sz="1600">
                <a:solidFill>
                  <a:srgbClr val="000000"/>
                </a:solidFill>
              </a:defRPr>
            </a:lvl5pPr>
            <a:lvl6pPr lvl="5" rtl="0" algn="ctr">
              <a:spcBef>
                <a:spcPts val="0"/>
              </a:spcBef>
              <a:spcAft>
                <a:spcPts val="0"/>
              </a:spcAft>
              <a:buClr>
                <a:srgbClr val="000000"/>
              </a:buClr>
              <a:buSzPts val="1600"/>
              <a:buNone/>
              <a:defRPr b="0" sz="1600">
                <a:solidFill>
                  <a:srgbClr val="000000"/>
                </a:solidFill>
              </a:defRPr>
            </a:lvl6pPr>
            <a:lvl7pPr lvl="6" rtl="0" algn="ctr">
              <a:spcBef>
                <a:spcPts val="0"/>
              </a:spcBef>
              <a:spcAft>
                <a:spcPts val="0"/>
              </a:spcAft>
              <a:buClr>
                <a:srgbClr val="000000"/>
              </a:buClr>
              <a:buSzPts val="1600"/>
              <a:buNone/>
              <a:defRPr b="0" sz="1600">
                <a:solidFill>
                  <a:srgbClr val="000000"/>
                </a:solidFill>
              </a:defRPr>
            </a:lvl7pPr>
            <a:lvl8pPr lvl="7" rtl="0" algn="ctr">
              <a:spcBef>
                <a:spcPts val="0"/>
              </a:spcBef>
              <a:spcAft>
                <a:spcPts val="0"/>
              </a:spcAft>
              <a:buClr>
                <a:srgbClr val="000000"/>
              </a:buClr>
              <a:buSzPts val="1600"/>
              <a:buNone/>
              <a:defRPr b="0" sz="1600">
                <a:solidFill>
                  <a:srgbClr val="000000"/>
                </a:solidFill>
              </a:defRPr>
            </a:lvl8pPr>
            <a:lvl9pPr lvl="8" rtl="0" algn="ctr">
              <a:spcBef>
                <a:spcPts val="0"/>
              </a:spcBef>
              <a:spcAft>
                <a:spcPts val="0"/>
              </a:spcAft>
              <a:buClr>
                <a:srgbClr val="000000"/>
              </a:buClr>
              <a:buSzPts val="1600"/>
              <a:buNone/>
              <a:defRPr b="0" sz="1600">
                <a:solidFill>
                  <a:srgbClr val="000000"/>
                </a:solidFill>
              </a:defRPr>
            </a:lvl9pPr>
          </a:lstStyle>
          <a:p/>
        </p:txBody>
      </p:sp>
      <p:sp>
        <p:nvSpPr>
          <p:cNvPr id="58" name="Google Shape;58;p9"/>
          <p:cNvSpPr txBox="1"/>
          <p:nvPr>
            <p:ph idx="6" type="ctrTitle"/>
          </p:nvPr>
        </p:nvSpPr>
        <p:spPr>
          <a:xfrm>
            <a:off x="610477" y="371745"/>
            <a:ext cx="2558400" cy="946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800"/>
              <a:buNone/>
              <a:defRPr sz="2200"/>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59" name="Shape 59"/>
        <p:cNvGrpSpPr/>
        <p:nvPr/>
      </p:nvGrpSpPr>
      <p:grpSpPr>
        <a:xfrm>
          <a:off x="0" y="0"/>
          <a:ext cx="0" cy="0"/>
          <a:chOff x="0" y="0"/>
          <a:chExt cx="0" cy="0"/>
        </a:xfrm>
      </p:grpSpPr>
      <p:sp>
        <p:nvSpPr>
          <p:cNvPr id="60" name="Google Shape;60;p10"/>
          <p:cNvSpPr/>
          <p:nvPr/>
        </p:nvSpPr>
        <p:spPr>
          <a:xfrm>
            <a:off x="5179831" y="-673306"/>
            <a:ext cx="4430900" cy="2580625"/>
          </a:xfrm>
          <a:prstGeom prst="flowChartPreparation">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0"/>
          <p:cNvSpPr txBox="1"/>
          <p:nvPr>
            <p:ph idx="1" type="subTitle"/>
          </p:nvPr>
        </p:nvSpPr>
        <p:spPr>
          <a:xfrm>
            <a:off x="4767706" y="641536"/>
            <a:ext cx="3156000" cy="631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400">
                <a:solidFill>
                  <a:schemeClr val="dk1"/>
                </a:solidFill>
                <a:latin typeface="Abel"/>
                <a:ea typeface="Abel"/>
                <a:cs typeface="Abel"/>
                <a:sym typeface="Abel"/>
              </a:defRPr>
            </a:lvl1pPr>
            <a:lvl2pPr lvl="1" rtl="0" algn="r">
              <a:spcBef>
                <a:spcPts val="1600"/>
              </a:spcBef>
              <a:spcAft>
                <a:spcPts val="0"/>
              </a:spcAft>
              <a:buNone/>
              <a:defRPr>
                <a:solidFill>
                  <a:schemeClr val="dk1"/>
                </a:solidFill>
                <a:latin typeface="Abel"/>
                <a:ea typeface="Abel"/>
                <a:cs typeface="Abel"/>
                <a:sym typeface="Abel"/>
              </a:defRPr>
            </a:lvl2pPr>
            <a:lvl3pPr lvl="2" rtl="0" algn="r">
              <a:spcBef>
                <a:spcPts val="1600"/>
              </a:spcBef>
              <a:spcAft>
                <a:spcPts val="0"/>
              </a:spcAft>
              <a:buNone/>
              <a:defRPr>
                <a:solidFill>
                  <a:schemeClr val="dk1"/>
                </a:solidFill>
                <a:latin typeface="Abel"/>
                <a:ea typeface="Abel"/>
                <a:cs typeface="Abel"/>
                <a:sym typeface="Abel"/>
              </a:defRPr>
            </a:lvl3pPr>
            <a:lvl4pPr lvl="3" rtl="0" algn="r">
              <a:spcBef>
                <a:spcPts val="1600"/>
              </a:spcBef>
              <a:spcAft>
                <a:spcPts val="0"/>
              </a:spcAft>
              <a:buNone/>
              <a:defRPr>
                <a:solidFill>
                  <a:schemeClr val="dk1"/>
                </a:solidFill>
                <a:latin typeface="Abel"/>
                <a:ea typeface="Abel"/>
                <a:cs typeface="Abel"/>
                <a:sym typeface="Abel"/>
              </a:defRPr>
            </a:lvl4pPr>
            <a:lvl5pPr lvl="4" rtl="0" algn="r">
              <a:spcBef>
                <a:spcPts val="1600"/>
              </a:spcBef>
              <a:spcAft>
                <a:spcPts val="0"/>
              </a:spcAft>
              <a:buNone/>
              <a:defRPr>
                <a:solidFill>
                  <a:schemeClr val="dk1"/>
                </a:solidFill>
                <a:latin typeface="Abel"/>
                <a:ea typeface="Abel"/>
                <a:cs typeface="Abel"/>
                <a:sym typeface="Abel"/>
              </a:defRPr>
            </a:lvl5pPr>
            <a:lvl6pPr lvl="5" rtl="0" algn="r">
              <a:spcBef>
                <a:spcPts val="1600"/>
              </a:spcBef>
              <a:spcAft>
                <a:spcPts val="0"/>
              </a:spcAft>
              <a:buNone/>
              <a:defRPr>
                <a:solidFill>
                  <a:schemeClr val="dk1"/>
                </a:solidFill>
                <a:latin typeface="Abel"/>
                <a:ea typeface="Abel"/>
                <a:cs typeface="Abel"/>
                <a:sym typeface="Abel"/>
              </a:defRPr>
            </a:lvl6pPr>
            <a:lvl7pPr lvl="6" rtl="0" algn="r">
              <a:spcBef>
                <a:spcPts val="1600"/>
              </a:spcBef>
              <a:spcAft>
                <a:spcPts val="0"/>
              </a:spcAft>
              <a:buNone/>
              <a:defRPr>
                <a:solidFill>
                  <a:schemeClr val="dk1"/>
                </a:solidFill>
                <a:latin typeface="Abel"/>
                <a:ea typeface="Abel"/>
                <a:cs typeface="Abel"/>
                <a:sym typeface="Abel"/>
              </a:defRPr>
            </a:lvl7pPr>
            <a:lvl8pPr lvl="7" rtl="0" algn="r">
              <a:spcBef>
                <a:spcPts val="1600"/>
              </a:spcBef>
              <a:spcAft>
                <a:spcPts val="0"/>
              </a:spcAft>
              <a:buNone/>
              <a:defRPr>
                <a:solidFill>
                  <a:schemeClr val="dk1"/>
                </a:solidFill>
                <a:latin typeface="Abel"/>
                <a:ea typeface="Abel"/>
                <a:cs typeface="Abel"/>
                <a:sym typeface="Abel"/>
              </a:defRPr>
            </a:lvl8pPr>
            <a:lvl9pPr lvl="8" rtl="0" algn="r">
              <a:spcBef>
                <a:spcPts val="1600"/>
              </a:spcBef>
              <a:spcAft>
                <a:spcPts val="1600"/>
              </a:spcAft>
              <a:buNone/>
              <a:defRPr>
                <a:solidFill>
                  <a:schemeClr val="dk1"/>
                </a:solidFill>
                <a:latin typeface="Abel"/>
                <a:ea typeface="Abel"/>
                <a:cs typeface="Abel"/>
                <a:sym typeface="Abel"/>
              </a:defRPr>
            </a:lvl9pPr>
          </a:lstStyle>
          <a:p/>
        </p:txBody>
      </p:sp>
      <p:sp>
        <p:nvSpPr>
          <p:cNvPr id="62" name="Google Shape;62;p10"/>
          <p:cNvSpPr txBox="1"/>
          <p:nvPr>
            <p:ph idx="2" type="subTitle"/>
          </p:nvPr>
        </p:nvSpPr>
        <p:spPr>
          <a:xfrm>
            <a:off x="6102706" y="1461846"/>
            <a:ext cx="1821000" cy="2130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1200">
                <a:solidFill>
                  <a:schemeClr val="dk1"/>
                </a:solidFill>
              </a:defRPr>
            </a:lvl1pPr>
            <a:lvl2pPr lvl="1" rtl="0">
              <a:spcBef>
                <a:spcPts val="1600"/>
              </a:spcBef>
              <a:spcAft>
                <a:spcPts val="0"/>
              </a:spcAft>
              <a:buNone/>
              <a:defRPr sz="1200">
                <a:solidFill>
                  <a:schemeClr val="dk1"/>
                </a:solidFill>
              </a:defRPr>
            </a:lvl2pPr>
            <a:lvl3pPr lvl="2" rtl="0">
              <a:spcBef>
                <a:spcPts val="1600"/>
              </a:spcBef>
              <a:spcAft>
                <a:spcPts val="0"/>
              </a:spcAft>
              <a:buNone/>
              <a:defRPr sz="1200">
                <a:solidFill>
                  <a:schemeClr val="dk1"/>
                </a:solidFill>
              </a:defRPr>
            </a:lvl3pPr>
            <a:lvl4pPr lvl="3" rtl="0">
              <a:spcBef>
                <a:spcPts val="1600"/>
              </a:spcBef>
              <a:spcAft>
                <a:spcPts val="0"/>
              </a:spcAft>
              <a:buNone/>
              <a:defRPr sz="1200">
                <a:solidFill>
                  <a:schemeClr val="dk1"/>
                </a:solidFill>
              </a:defRPr>
            </a:lvl4pPr>
            <a:lvl5pPr lvl="4" rtl="0">
              <a:spcBef>
                <a:spcPts val="1600"/>
              </a:spcBef>
              <a:spcAft>
                <a:spcPts val="0"/>
              </a:spcAft>
              <a:buNone/>
              <a:defRPr sz="1200">
                <a:solidFill>
                  <a:schemeClr val="dk1"/>
                </a:solidFill>
              </a:defRPr>
            </a:lvl5pPr>
            <a:lvl6pPr lvl="5" rtl="0">
              <a:spcBef>
                <a:spcPts val="1600"/>
              </a:spcBef>
              <a:spcAft>
                <a:spcPts val="0"/>
              </a:spcAft>
              <a:buNone/>
              <a:defRPr sz="1200">
                <a:solidFill>
                  <a:schemeClr val="dk1"/>
                </a:solidFill>
              </a:defRPr>
            </a:lvl6pPr>
            <a:lvl7pPr lvl="6" rtl="0">
              <a:spcBef>
                <a:spcPts val="1600"/>
              </a:spcBef>
              <a:spcAft>
                <a:spcPts val="0"/>
              </a:spcAft>
              <a:buNone/>
              <a:defRPr sz="1200">
                <a:solidFill>
                  <a:schemeClr val="dk1"/>
                </a:solidFill>
              </a:defRPr>
            </a:lvl7pPr>
            <a:lvl8pPr lvl="7" rtl="0">
              <a:spcBef>
                <a:spcPts val="1600"/>
              </a:spcBef>
              <a:spcAft>
                <a:spcPts val="0"/>
              </a:spcAft>
              <a:buNone/>
              <a:defRPr sz="1200">
                <a:solidFill>
                  <a:schemeClr val="dk1"/>
                </a:solidFill>
              </a:defRPr>
            </a:lvl8pPr>
            <a:lvl9pPr lvl="8" rtl="0">
              <a:spcBef>
                <a:spcPts val="1600"/>
              </a:spcBef>
              <a:spcAft>
                <a:spcPts val="1600"/>
              </a:spcAft>
              <a:buNone/>
              <a:defRPr sz="1200">
                <a:solidFill>
                  <a:schemeClr val="dk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Abel"/>
              <a:buNone/>
              <a:defRPr b="1" sz="2800">
                <a:solidFill>
                  <a:schemeClr val="dk1"/>
                </a:solidFill>
                <a:latin typeface="Abel"/>
                <a:ea typeface="Abel"/>
                <a:cs typeface="Abel"/>
                <a:sym typeface="Abel"/>
              </a:defRPr>
            </a:lvl1pPr>
            <a:lvl2pPr lvl="1">
              <a:spcBef>
                <a:spcPts val="0"/>
              </a:spcBef>
              <a:spcAft>
                <a:spcPts val="0"/>
              </a:spcAft>
              <a:buClr>
                <a:schemeClr val="dk1"/>
              </a:buClr>
              <a:buSzPts val="2800"/>
              <a:buFont typeface="Abel"/>
              <a:buNone/>
              <a:defRPr b="1" sz="2800">
                <a:solidFill>
                  <a:schemeClr val="dk1"/>
                </a:solidFill>
                <a:latin typeface="Abel"/>
                <a:ea typeface="Abel"/>
                <a:cs typeface="Abel"/>
                <a:sym typeface="Abel"/>
              </a:defRPr>
            </a:lvl2pPr>
            <a:lvl3pPr lvl="2">
              <a:spcBef>
                <a:spcPts val="0"/>
              </a:spcBef>
              <a:spcAft>
                <a:spcPts val="0"/>
              </a:spcAft>
              <a:buClr>
                <a:schemeClr val="dk1"/>
              </a:buClr>
              <a:buSzPts val="2800"/>
              <a:buFont typeface="Abel"/>
              <a:buNone/>
              <a:defRPr b="1" sz="2800">
                <a:solidFill>
                  <a:schemeClr val="dk1"/>
                </a:solidFill>
                <a:latin typeface="Abel"/>
                <a:ea typeface="Abel"/>
                <a:cs typeface="Abel"/>
                <a:sym typeface="Abel"/>
              </a:defRPr>
            </a:lvl3pPr>
            <a:lvl4pPr lvl="3">
              <a:spcBef>
                <a:spcPts val="0"/>
              </a:spcBef>
              <a:spcAft>
                <a:spcPts val="0"/>
              </a:spcAft>
              <a:buClr>
                <a:schemeClr val="dk1"/>
              </a:buClr>
              <a:buSzPts val="2800"/>
              <a:buFont typeface="Abel"/>
              <a:buNone/>
              <a:defRPr b="1" sz="2800">
                <a:solidFill>
                  <a:schemeClr val="dk1"/>
                </a:solidFill>
                <a:latin typeface="Abel"/>
                <a:ea typeface="Abel"/>
                <a:cs typeface="Abel"/>
                <a:sym typeface="Abel"/>
              </a:defRPr>
            </a:lvl4pPr>
            <a:lvl5pPr lvl="4">
              <a:spcBef>
                <a:spcPts val="0"/>
              </a:spcBef>
              <a:spcAft>
                <a:spcPts val="0"/>
              </a:spcAft>
              <a:buClr>
                <a:schemeClr val="dk1"/>
              </a:buClr>
              <a:buSzPts val="2800"/>
              <a:buFont typeface="Abel"/>
              <a:buNone/>
              <a:defRPr b="1" sz="2800">
                <a:solidFill>
                  <a:schemeClr val="dk1"/>
                </a:solidFill>
                <a:latin typeface="Abel"/>
                <a:ea typeface="Abel"/>
                <a:cs typeface="Abel"/>
                <a:sym typeface="Abel"/>
              </a:defRPr>
            </a:lvl5pPr>
            <a:lvl6pPr lvl="5">
              <a:spcBef>
                <a:spcPts val="0"/>
              </a:spcBef>
              <a:spcAft>
                <a:spcPts val="0"/>
              </a:spcAft>
              <a:buClr>
                <a:schemeClr val="dk1"/>
              </a:buClr>
              <a:buSzPts val="2800"/>
              <a:buFont typeface="Abel"/>
              <a:buNone/>
              <a:defRPr b="1" sz="2800">
                <a:solidFill>
                  <a:schemeClr val="dk1"/>
                </a:solidFill>
                <a:latin typeface="Abel"/>
                <a:ea typeface="Abel"/>
                <a:cs typeface="Abel"/>
                <a:sym typeface="Abel"/>
              </a:defRPr>
            </a:lvl6pPr>
            <a:lvl7pPr lvl="6">
              <a:spcBef>
                <a:spcPts val="0"/>
              </a:spcBef>
              <a:spcAft>
                <a:spcPts val="0"/>
              </a:spcAft>
              <a:buClr>
                <a:schemeClr val="dk1"/>
              </a:buClr>
              <a:buSzPts val="2800"/>
              <a:buFont typeface="Abel"/>
              <a:buNone/>
              <a:defRPr b="1" sz="2800">
                <a:solidFill>
                  <a:schemeClr val="dk1"/>
                </a:solidFill>
                <a:latin typeface="Abel"/>
                <a:ea typeface="Abel"/>
                <a:cs typeface="Abel"/>
                <a:sym typeface="Abel"/>
              </a:defRPr>
            </a:lvl7pPr>
            <a:lvl8pPr lvl="7">
              <a:spcBef>
                <a:spcPts val="0"/>
              </a:spcBef>
              <a:spcAft>
                <a:spcPts val="0"/>
              </a:spcAft>
              <a:buClr>
                <a:schemeClr val="dk1"/>
              </a:buClr>
              <a:buSzPts val="2800"/>
              <a:buFont typeface="Abel"/>
              <a:buNone/>
              <a:defRPr b="1" sz="2800">
                <a:solidFill>
                  <a:schemeClr val="dk1"/>
                </a:solidFill>
                <a:latin typeface="Abel"/>
                <a:ea typeface="Abel"/>
                <a:cs typeface="Abel"/>
                <a:sym typeface="Abel"/>
              </a:defRPr>
            </a:lvl8pPr>
            <a:lvl9pPr lvl="8">
              <a:spcBef>
                <a:spcPts val="0"/>
              </a:spcBef>
              <a:spcAft>
                <a:spcPts val="0"/>
              </a:spcAft>
              <a:buClr>
                <a:schemeClr val="dk1"/>
              </a:buClr>
              <a:buSzPts val="2800"/>
              <a:buFont typeface="Abel"/>
              <a:buNone/>
              <a:defRPr b="1" sz="2800">
                <a:solidFill>
                  <a:schemeClr val="dk1"/>
                </a:solidFill>
                <a:latin typeface="Abel"/>
                <a:ea typeface="Abel"/>
                <a:cs typeface="Abel"/>
                <a:sym typeface="Abe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pen Sans Light"/>
              <a:buChar char="●"/>
              <a:defRPr sz="1800">
                <a:solidFill>
                  <a:schemeClr val="dk1"/>
                </a:solidFill>
                <a:latin typeface="Open Sans Light"/>
                <a:ea typeface="Open Sans Light"/>
                <a:cs typeface="Open Sans Light"/>
                <a:sym typeface="Open Sans Light"/>
              </a:defRPr>
            </a:lvl1pPr>
            <a:lvl2pPr indent="-317500" lvl="1" marL="9144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2pPr>
            <a:lvl3pPr indent="-317500" lvl="2" marL="13716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3pPr>
            <a:lvl4pPr indent="-317500" lvl="3" marL="18288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4pPr>
            <a:lvl5pPr indent="-317500" lvl="4" marL="22860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5pPr>
            <a:lvl6pPr indent="-317500" lvl="5" marL="27432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6pPr>
            <a:lvl7pPr indent="-317500" lvl="6" marL="32004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7pPr>
            <a:lvl8pPr indent="-317500" lvl="7" marL="3657600">
              <a:lnSpc>
                <a:spcPct val="115000"/>
              </a:lnSpc>
              <a:spcBef>
                <a:spcPts val="1600"/>
              </a:spcBef>
              <a:spcAft>
                <a:spcPts val="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8pPr>
            <a:lvl9pPr indent="-317500" lvl="8" marL="4114800">
              <a:lnSpc>
                <a:spcPct val="115000"/>
              </a:lnSpc>
              <a:spcBef>
                <a:spcPts val="1600"/>
              </a:spcBef>
              <a:spcAft>
                <a:spcPts val="1600"/>
              </a:spcAft>
              <a:buClr>
                <a:schemeClr val="dk1"/>
              </a:buClr>
              <a:buSzPts val="1400"/>
              <a:buFont typeface="Open Sans Light"/>
              <a:buChar char="■"/>
              <a:defRPr>
                <a:solidFill>
                  <a:schemeClr val="dk1"/>
                </a:solidFill>
                <a:latin typeface="Open Sans Light"/>
                <a:ea typeface="Open Sans Light"/>
                <a:cs typeface="Open Sans Light"/>
                <a:sym typeface="Open Sans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8"/>
          <p:cNvSpPr txBox="1"/>
          <p:nvPr>
            <p:ph idx="1" type="subTitle"/>
          </p:nvPr>
        </p:nvSpPr>
        <p:spPr>
          <a:xfrm>
            <a:off x="6395946" y="2431275"/>
            <a:ext cx="2402100" cy="71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Emily Zhou, Mariam Seshan, Teresa Duong, Emily Sun</a:t>
            </a:r>
            <a:endParaRPr/>
          </a:p>
        </p:txBody>
      </p:sp>
      <p:sp>
        <p:nvSpPr>
          <p:cNvPr id="147" name="Google Shape;147;p28"/>
          <p:cNvSpPr txBox="1"/>
          <p:nvPr>
            <p:ph type="ctrTitle"/>
          </p:nvPr>
        </p:nvSpPr>
        <p:spPr>
          <a:xfrm>
            <a:off x="2645350" y="738613"/>
            <a:ext cx="6152700" cy="1782300"/>
          </a:xfrm>
          <a:prstGeom prst="rect">
            <a:avLst/>
          </a:prstGeom>
        </p:spPr>
        <p:txBody>
          <a:bodyPr anchorCtr="0" anchor="b" bIns="91425" lIns="91425" spcFirstLastPara="1" rIns="136650" wrap="square" tIns="91425">
            <a:noAutofit/>
          </a:bodyPr>
          <a:lstStyle/>
          <a:p>
            <a:pPr indent="0" lvl="0" marL="0" rtl="0" algn="r">
              <a:spcBef>
                <a:spcPts val="0"/>
              </a:spcBef>
              <a:spcAft>
                <a:spcPts val="0"/>
              </a:spcAft>
              <a:buNone/>
            </a:pPr>
            <a:r>
              <a:rPr lang="en"/>
              <a:t>The Impact of COVID-19 on Housing Prices</a:t>
            </a:r>
            <a:endParaRPr/>
          </a:p>
        </p:txBody>
      </p:sp>
      <p:cxnSp>
        <p:nvCxnSpPr>
          <p:cNvPr id="148" name="Google Shape;148;p28"/>
          <p:cNvCxnSpPr/>
          <p:nvPr/>
        </p:nvCxnSpPr>
        <p:spPr>
          <a:xfrm>
            <a:off x="8135150" y="-47075"/>
            <a:ext cx="0" cy="78570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9"/>
          <p:cNvSpPr/>
          <p:nvPr/>
        </p:nvSpPr>
        <p:spPr>
          <a:xfrm flipH="1">
            <a:off x="6705000" y="3319675"/>
            <a:ext cx="2439000" cy="1866000"/>
          </a:xfrm>
          <a:prstGeom prst="snip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9"/>
          <p:cNvSpPr txBox="1"/>
          <p:nvPr>
            <p:ph type="ctrTitle"/>
          </p:nvPr>
        </p:nvSpPr>
        <p:spPr>
          <a:xfrm>
            <a:off x="407138" y="423800"/>
            <a:ext cx="43722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Project Background</a:t>
            </a:r>
            <a:endParaRPr sz="2800"/>
          </a:p>
        </p:txBody>
      </p:sp>
      <p:cxnSp>
        <p:nvCxnSpPr>
          <p:cNvPr id="155" name="Google Shape;155;p29"/>
          <p:cNvCxnSpPr/>
          <p:nvPr/>
        </p:nvCxnSpPr>
        <p:spPr>
          <a:xfrm>
            <a:off x="772325" y="-23800"/>
            <a:ext cx="0" cy="447600"/>
          </a:xfrm>
          <a:prstGeom prst="straightConnector1">
            <a:avLst/>
          </a:prstGeom>
          <a:noFill/>
          <a:ln cap="flat" cmpd="sng" w="19050">
            <a:solidFill>
              <a:schemeClr val="accent1"/>
            </a:solidFill>
            <a:prstDash val="solid"/>
            <a:round/>
            <a:headEnd len="med" w="med" type="none"/>
            <a:tailEnd len="med" w="med" type="none"/>
          </a:ln>
        </p:spPr>
      </p:cxnSp>
      <p:sp>
        <p:nvSpPr>
          <p:cNvPr id="156" name="Google Shape;156;p29"/>
          <p:cNvSpPr txBox="1"/>
          <p:nvPr>
            <p:ph idx="4294967295" type="ctrTitle"/>
          </p:nvPr>
        </p:nvSpPr>
        <p:spPr>
          <a:xfrm>
            <a:off x="407138" y="969250"/>
            <a:ext cx="81312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How have the effects of a global pandemic impacted the US housing market?</a:t>
            </a:r>
            <a:endParaRPr sz="20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sp>
        <p:nvSpPr>
          <p:cNvPr id="157" name="Google Shape;157;p29"/>
          <p:cNvSpPr txBox="1"/>
          <p:nvPr>
            <p:ph idx="4294967295" type="subTitle"/>
          </p:nvPr>
        </p:nvSpPr>
        <p:spPr>
          <a:xfrm>
            <a:off x="407138" y="1621513"/>
            <a:ext cx="3924300" cy="2766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Without any analysis, we first predicted that a </a:t>
            </a:r>
            <a:r>
              <a:rPr b="1" lang="en">
                <a:latin typeface="Open Sans"/>
                <a:ea typeface="Open Sans"/>
                <a:cs typeface="Open Sans"/>
                <a:sym typeface="Open Sans"/>
              </a:rPr>
              <a:t>rise </a:t>
            </a:r>
            <a:r>
              <a:rPr lang="en"/>
              <a:t>in COVID cases would lead to a </a:t>
            </a:r>
            <a:r>
              <a:rPr b="1" lang="en">
                <a:latin typeface="Open Sans"/>
                <a:ea typeface="Open Sans"/>
                <a:cs typeface="Open Sans"/>
                <a:sym typeface="Open Sans"/>
              </a:rPr>
              <a:t>decrease </a:t>
            </a:r>
            <a:r>
              <a:rPr lang="en"/>
              <a:t>in housing prices</a:t>
            </a:r>
            <a:endParaRPr/>
          </a:p>
          <a:p>
            <a:pPr indent="-342900" lvl="0" marL="457200" rtl="0" algn="l">
              <a:spcBef>
                <a:spcPts val="0"/>
              </a:spcBef>
              <a:spcAft>
                <a:spcPts val="0"/>
              </a:spcAft>
              <a:buSzPts val="1800"/>
              <a:buChar char="-"/>
            </a:pPr>
            <a:r>
              <a:rPr lang="en"/>
              <a:t>More populated areas are more likely to be affected</a:t>
            </a:r>
            <a:endParaRPr/>
          </a:p>
          <a:p>
            <a:pPr indent="-317500" lvl="1" marL="914400" rtl="0" algn="l">
              <a:spcBef>
                <a:spcPts val="0"/>
              </a:spcBef>
              <a:spcAft>
                <a:spcPts val="0"/>
              </a:spcAft>
              <a:buSzPts val="1400"/>
              <a:buChar char="-"/>
            </a:pPr>
            <a:r>
              <a:rPr lang="en"/>
              <a:t>California is one of the largest and most populous states, and the </a:t>
            </a:r>
            <a:r>
              <a:rPr b="1" lang="en">
                <a:latin typeface="Open Sans"/>
                <a:ea typeface="Open Sans"/>
                <a:cs typeface="Open Sans"/>
                <a:sym typeface="Open Sans"/>
              </a:rPr>
              <a:t>most expensive</a:t>
            </a:r>
            <a:endParaRPr b="1">
              <a:latin typeface="Open Sans"/>
              <a:ea typeface="Open Sans"/>
              <a:cs typeface="Open Sans"/>
              <a:sym typeface="Open Sans"/>
            </a:endParaRPr>
          </a:p>
        </p:txBody>
      </p:sp>
      <p:pic>
        <p:nvPicPr>
          <p:cNvPr id="158" name="Google Shape;158;p29"/>
          <p:cNvPicPr preferRelativeResize="0"/>
          <p:nvPr/>
        </p:nvPicPr>
        <p:blipFill>
          <a:blip r:embed="rId3">
            <a:alphaModFix/>
          </a:blip>
          <a:stretch>
            <a:fillRect/>
          </a:stretch>
        </p:blipFill>
        <p:spPr>
          <a:xfrm>
            <a:off x="4627613" y="1547050"/>
            <a:ext cx="4109250" cy="3117976"/>
          </a:xfrm>
          <a:prstGeom prst="rect">
            <a:avLst/>
          </a:prstGeom>
          <a:noFill/>
          <a:ln>
            <a:noFill/>
          </a:ln>
        </p:spPr>
      </p:pic>
      <p:sp>
        <p:nvSpPr>
          <p:cNvPr id="159" name="Google Shape;159;p29"/>
          <p:cNvSpPr txBox="1"/>
          <p:nvPr/>
        </p:nvSpPr>
        <p:spPr>
          <a:xfrm>
            <a:off x="4819538" y="4665025"/>
            <a:ext cx="3725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2"/>
                </a:solidFill>
                <a:latin typeface="Open Sans"/>
                <a:ea typeface="Open Sans"/>
                <a:cs typeface="Open Sans"/>
                <a:sym typeface="Open Sans"/>
              </a:rPr>
              <a:t>Median US House Prices by County in 2023</a:t>
            </a:r>
            <a:endParaRPr sz="1200">
              <a:solidFill>
                <a:schemeClr val="dk2"/>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0"/>
          <p:cNvSpPr txBox="1"/>
          <p:nvPr>
            <p:ph idx="15" type="ctrTitle"/>
          </p:nvPr>
        </p:nvSpPr>
        <p:spPr>
          <a:xfrm>
            <a:off x="610475" y="371750"/>
            <a:ext cx="3654900" cy="47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Project Datasets</a:t>
            </a:r>
            <a:endParaRPr sz="2800"/>
          </a:p>
        </p:txBody>
      </p:sp>
      <p:grpSp>
        <p:nvGrpSpPr>
          <p:cNvPr id="165" name="Google Shape;165;p30"/>
          <p:cNvGrpSpPr/>
          <p:nvPr/>
        </p:nvGrpSpPr>
        <p:grpSpPr>
          <a:xfrm>
            <a:off x="2148400" y="1043088"/>
            <a:ext cx="489150" cy="478500"/>
            <a:chOff x="4529075" y="238000"/>
            <a:chExt cx="489150" cy="478500"/>
          </a:xfrm>
        </p:grpSpPr>
        <p:sp>
          <p:nvSpPr>
            <p:cNvPr id="166" name="Google Shape;166;p30"/>
            <p:cNvSpPr/>
            <p:nvPr/>
          </p:nvSpPr>
          <p:spPr>
            <a:xfrm>
              <a:off x="4702600" y="560850"/>
              <a:ext cx="20925" cy="14400"/>
            </a:xfrm>
            <a:custGeom>
              <a:rect b="b" l="l" r="r" t="t"/>
              <a:pathLst>
                <a:path extrusionOk="0" h="576" w="837">
                  <a:moveTo>
                    <a:pt x="327" y="1"/>
                  </a:moveTo>
                  <a:cubicBezTo>
                    <a:pt x="192" y="1"/>
                    <a:pt x="75" y="94"/>
                    <a:pt x="42" y="225"/>
                  </a:cubicBezTo>
                  <a:cubicBezTo>
                    <a:pt x="0" y="403"/>
                    <a:pt x="136" y="576"/>
                    <a:pt x="323" y="576"/>
                  </a:cubicBezTo>
                  <a:lnTo>
                    <a:pt x="510" y="576"/>
                  </a:lnTo>
                  <a:cubicBezTo>
                    <a:pt x="645" y="576"/>
                    <a:pt x="762" y="482"/>
                    <a:pt x="795" y="351"/>
                  </a:cubicBezTo>
                  <a:cubicBezTo>
                    <a:pt x="837" y="174"/>
                    <a:pt x="701" y="1"/>
                    <a:pt x="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0"/>
            <p:cNvSpPr/>
            <p:nvPr/>
          </p:nvSpPr>
          <p:spPr>
            <a:xfrm>
              <a:off x="4529075" y="238000"/>
              <a:ext cx="489150" cy="478500"/>
            </a:xfrm>
            <a:custGeom>
              <a:rect b="b" l="l" r="r" t="t"/>
              <a:pathLst>
                <a:path extrusionOk="0" h="19140" w="19566">
                  <a:moveTo>
                    <a:pt x="5072" y="575"/>
                  </a:moveTo>
                  <a:cubicBezTo>
                    <a:pt x="5315" y="575"/>
                    <a:pt x="5511" y="776"/>
                    <a:pt x="5511" y="1019"/>
                  </a:cubicBezTo>
                  <a:lnTo>
                    <a:pt x="5511" y="1202"/>
                  </a:lnTo>
                  <a:cubicBezTo>
                    <a:pt x="5511" y="1445"/>
                    <a:pt x="5315" y="1641"/>
                    <a:pt x="5072" y="1641"/>
                  </a:cubicBezTo>
                  <a:lnTo>
                    <a:pt x="2608" y="1641"/>
                  </a:lnTo>
                  <a:cubicBezTo>
                    <a:pt x="2365" y="1641"/>
                    <a:pt x="2169" y="1440"/>
                    <a:pt x="2169" y="1197"/>
                  </a:cubicBezTo>
                  <a:lnTo>
                    <a:pt x="2169" y="1019"/>
                  </a:lnTo>
                  <a:cubicBezTo>
                    <a:pt x="2169" y="776"/>
                    <a:pt x="2365" y="575"/>
                    <a:pt x="2608" y="575"/>
                  </a:cubicBezTo>
                  <a:close/>
                  <a:moveTo>
                    <a:pt x="4716" y="2206"/>
                  </a:moveTo>
                  <a:lnTo>
                    <a:pt x="4716" y="2800"/>
                  </a:lnTo>
                  <a:lnTo>
                    <a:pt x="2931" y="3520"/>
                  </a:lnTo>
                  <a:lnTo>
                    <a:pt x="2931" y="2206"/>
                  </a:lnTo>
                  <a:close/>
                  <a:moveTo>
                    <a:pt x="15537" y="4735"/>
                  </a:moveTo>
                  <a:lnTo>
                    <a:pt x="16027" y="4931"/>
                  </a:lnTo>
                  <a:cubicBezTo>
                    <a:pt x="16298" y="5044"/>
                    <a:pt x="16429" y="5347"/>
                    <a:pt x="16322" y="5618"/>
                  </a:cubicBezTo>
                  <a:cubicBezTo>
                    <a:pt x="16242" y="5815"/>
                    <a:pt x="16046" y="5946"/>
                    <a:pt x="15836" y="5946"/>
                  </a:cubicBezTo>
                  <a:cubicBezTo>
                    <a:pt x="15766" y="5946"/>
                    <a:pt x="15700" y="5932"/>
                    <a:pt x="15639" y="5908"/>
                  </a:cubicBezTo>
                  <a:lnTo>
                    <a:pt x="15537" y="5866"/>
                  </a:lnTo>
                  <a:lnTo>
                    <a:pt x="15537" y="4735"/>
                  </a:lnTo>
                  <a:close/>
                  <a:moveTo>
                    <a:pt x="6993" y="2520"/>
                  </a:moveTo>
                  <a:lnTo>
                    <a:pt x="6993" y="3651"/>
                  </a:lnTo>
                  <a:lnTo>
                    <a:pt x="5777" y="4142"/>
                  </a:lnTo>
                  <a:lnTo>
                    <a:pt x="2272" y="5544"/>
                  </a:lnTo>
                  <a:lnTo>
                    <a:pt x="2258" y="5553"/>
                  </a:lnTo>
                  <a:lnTo>
                    <a:pt x="1365" y="5908"/>
                  </a:lnTo>
                  <a:cubicBezTo>
                    <a:pt x="1301" y="5934"/>
                    <a:pt x="1234" y="5946"/>
                    <a:pt x="1169" y="5946"/>
                  </a:cubicBezTo>
                  <a:cubicBezTo>
                    <a:pt x="961" y="5946"/>
                    <a:pt x="765" y="5822"/>
                    <a:pt x="683" y="5618"/>
                  </a:cubicBezTo>
                  <a:cubicBezTo>
                    <a:pt x="575" y="5347"/>
                    <a:pt x="706" y="5044"/>
                    <a:pt x="972" y="4936"/>
                  </a:cubicBezTo>
                  <a:lnTo>
                    <a:pt x="2772" y="4216"/>
                  </a:lnTo>
                  <a:lnTo>
                    <a:pt x="2781" y="4212"/>
                  </a:lnTo>
                  <a:lnTo>
                    <a:pt x="6993" y="2520"/>
                  </a:lnTo>
                  <a:close/>
                  <a:moveTo>
                    <a:pt x="16130" y="9900"/>
                  </a:moveTo>
                  <a:cubicBezTo>
                    <a:pt x="16154" y="9900"/>
                    <a:pt x="16177" y="9905"/>
                    <a:pt x="16200" y="9909"/>
                  </a:cubicBezTo>
                  <a:cubicBezTo>
                    <a:pt x="16270" y="9928"/>
                    <a:pt x="16327" y="9975"/>
                    <a:pt x="16364" y="10035"/>
                  </a:cubicBezTo>
                  <a:lnTo>
                    <a:pt x="17009" y="11157"/>
                  </a:lnTo>
                  <a:cubicBezTo>
                    <a:pt x="17046" y="11218"/>
                    <a:pt x="17056" y="11293"/>
                    <a:pt x="17037" y="11358"/>
                  </a:cubicBezTo>
                  <a:cubicBezTo>
                    <a:pt x="17018" y="11428"/>
                    <a:pt x="16972" y="11484"/>
                    <a:pt x="16911" y="11522"/>
                  </a:cubicBezTo>
                  <a:lnTo>
                    <a:pt x="12662" y="13976"/>
                  </a:lnTo>
                  <a:cubicBezTo>
                    <a:pt x="12621" y="14000"/>
                    <a:pt x="12576" y="14011"/>
                    <a:pt x="12531" y="14011"/>
                  </a:cubicBezTo>
                  <a:cubicBezTo>
                    <a:pt x="12439" y="14011"/>
                    <a:pt x="12348" y="13963"/>
                    <a:pt x="12298" y="13877"/>
                  </a:cubicBezTo>
                  <a:lnTo>
                    <a:pt x="11648" y="12756"/>
                  </a:lnTo>
                  <a:cubicBezTo>
                    <a:pt x="11578" y="12630"/>
                    <a:pt x="11620" y="12466"/>
                    <a:pt x="11746" y="12391"/>
                  </a:cubicBezTo>
                  <a:lnTo>
                    <a:pt x="14770" y="10648"/>
                  </a:lnTo>
                  <a:cubicBezTo>
                    <a:pt x="14775" y="10643"/>
                    <a:pt x="14779" y="10643"/>
                    <a:pt x="14784" y="10638"/>
                  </a:cubicBezTo>
                  <a:lnTo>
                    <a:pt x="15999" y="9937"/>
                  </a:lnTo>
                  <a:cubicBezTo>
                    <a:pt x="16037" y="9914"/>
                    <a:pt x="16083" y="9900"/>
                    <a:pt x="16130" y="9900"/>
                  </a:cubicBezTo>
                  <a:close/>
                  <a:moveTo>
                    <a:pt x="10105" y="10106"/>
                  </a:moveTo>
                  <a:cubicBezTo>
                    <a:pt x="10190" y="10106"/>
                    <a:pt x="10255" y="10176"/>
                    <a:pt x="10255" y="10260"/>
                  </a:cubicBezTo>
                  <a:lnTo>
                    <a:pt x="10255" y="16032"/>
                  </a:lnTo>
                  <a:lnTo>
                    <a:pt x="6726" y="16032"/>
                  </a:lnTo>
                  <a:lnTo>
                    <a:pt x="6726" y="10260"/>
                  </a:lnTo>
                  <a:cubicBezTo>
                    <a:pt x="6726" y="10176"/>
                    <a:pt x="6796" y="10106"/>
                    <a:pt x="6876" y="10106"/>
                  </a:cubicBezTo>
                  <a:close/>
                  <a:moveTo>
                    <a:pt x="2608" y="0"/>
                  </a:moveTo>
                  <a:cubicBezTo>
                    <a:pt x="2052" y="0"/>
                    <a:pt x="1599" y="454"/>
                    <a:pt x="1599" y="1010"/>
                  </a:cubicBezTo>
                  <a:lnTo>
                    <a:pt x="1599" y="1206"/>
                  </a:lnTo>
                  <a:cubicBezTo>
                    <a:pt x="1599" y="1669"/>
                    <a:pt x="1912" y="2071"/>
                    <a:pt x="2361" y="2188"/>
                  </a:cubicBezTo>
                  <a:lnTo>
                    <a:pt x="2361" y="3749"/>
                  </a:lnTo>
                  <a:lnTo>
                    <a:pt x="725" y="4399"/>
                  </a:lnTo>
                  <a:cubicBezTo>
                    <a:pt x="454" y="4506"/>
                    <a:pt x="234" y="4716"/>
                    <a:pt x="117" y="4983"/>
                  </a:cubicBezTo>
                  <a:cubicBezTo>
                    <a:pt x="0" y="5249"/>
                    <a:pt x="0" y="5548"/>
                    <a:pt x="108" y="5819"/>
                  </a:cubicBezTo>
                  <a:cubicBezTo>
                    <a:pt x="286" y="6247"/>
                    <a:pt x="700" y="6506"/>
                    <a:pt x="1135" y="6506"/>
                  </a:cubicBezTo>
                  <a:cubicBezTo>
                    <a:pt x="1271" y="6506"/>
                    <a:pt x="1409" y="6481"/>
                    <a:pt x="1543" y="6427"/>
                  </a:cubicBezTo>
                  <a:lnTo>
                    <a:pt x="2057" y="6226"/>
                  </a:lnTo>
                  <a:lnTo>
                    <a:pt x="2057" y="15845"/>
                  </a:lnTo>
                  <a:cubicBezTo>
                    <a:pt x="2057" y="16261"/>
                    <a:pt x="2393" y="16598"/>
                    <a:pt x="2809" y="16598"/>
                  </a:cubicBezTo>
                  <a:lnTo>
                    <a:pt x="14635" y="16598"/>
                  </a:lnTo>
                  <a:cubicBezTo>
                    <a:pt x="14798" y="16598"/>
                    <a:pt x="14929" y="16467"/>
                    <a:pt x="14929" y="16299"/>
                  </a:cubicBezTo>
                  <a:lnTo>
                    <a:pt x="14929" y="14476"/>
                  </a:lnTo>
                  <a:cubicBezTo>
                    <a:pt x="14929" y="14443"/>
                    <a:pt x="14920" y="14410"/>
                    <a:pt x="14896" y="14387"/>
                  </a:cubicBezTo>
                  <a:cubicBezTo>
                    <a:pt x="14813" y="14310"/>
                    <a:pt x="14727" y="14278"/>
                    <a:pt x="14647" y="14278"/>
                  </a:cubicBezTo>
                  <a:cubicBezTo>
                    <a:pt x="14490" y="14278"/>
                    <a:pt x="14363" y="14406"/>
                    <a:pt x="14363" y="14565"/>
                  </a:cubicBezTo>
                  <a:lnTo>
                    <a:pt x="14363" y="15957"/>
                  </a:lnTo>
                  <a:cubicBezTo>
                    <a:pt x="14363" y="15999"/>
                    <a:pt x="14331" y="16032"/>
                    <a:pt x="14289" y="16032"/>
                  </a:cubicBezTo>
                  <a:lnTo>
                    <a:pt x="10830" y="16032"/>
                  </a:lnTo>
                  <a:lnTo>
                    <a:pt x="10830" y="10255"/>
                  </a:lnTo>
                  <a:cubicBezTo>
                    <a:pt x="10830" y="9858"/>
                    <a:pt x="10507" y="9535"/>
                    <a:pt x="10110" y="9535"/>
                  </a:cubicBezTo>
                  <a:lnTo>
                    <a:pt x="6880" y="9535"/>
                  </a:lnTo>
                  <a:cubicBezTo>
                    <a:pt x="6483" y="9535"/>
                    <a:pt x="6161" y="9858"/>
                    <a:pt x="6161" y="10255"/>
                  </a:cubicBezTo>
                  <a:lnTo>
                    <a:pt x="6161" y="16032"/>
                  </a:lnTo>
                  <a:lnTo>
                    <a:pt x="2814" y="16032"/>
                  </a:lnTo>
                  <a:cubicBezTo>
                    <a:pt x="2711" y="16032"/>
                    <a:pt x="2627" y="15948"/>
                    <a:pt x="2627" y="15845"/>
                  </a:cubicBezTo>
                  <a:lnTo>
                    <a:pt x="2627" y="5997"/>
                  </a:lnTo>
                  <a:lnTo>
                    <a:pt x="5960" y="4660"/>
                  </a:lnTo>
                  <a:lnTo>
                    <a:pt x="6960" y="4258"/>
                  </a:lnTo>
                  <a:lnTo>
                    <a:pt x="6960" y="7198"/>
                  </a:lnTo>
                  <a:cubicBezTo>
                    <a:pt x="6960" y="8152"/>
                    <a:pt x="7642" y="8988"/>
                    <a:pt x="8586" y="9143"/>
                  </a:cubicBezTo>
                  <a:cubicBezTo>
                    <a:pt x="8697" y="9161"/>
                    <a:pt x="8808" y="9170"/>
                    <a:pt x="8916" y="9170"/>
                  </a:cubicBezTo>
                  <a:cubicBezTo>
                    <a:pt x="9972" y="9170"/>
                    <a:pt x="10868" y="8315"/>
                    <a:pt x="10872" y="7217"/>
                  </a:cubicBezTo>
                  <a:lnTo>
                    <a:pt x="10872" y="6390"/>
                  </a:lnTo>
                  <a:cubicBezTo>
                    <a:pt x="10867" y="5913"/>
                    <a:pt x="11237" y="5520"/>
                    <a:pt x="11713" y="5492"/>
                  </a:cubicBezTo>
                  <a:cubicBezTo>
                    <a:pt x="11724" y="5492"/>
                    <a:pt x="11736" y="5492"/>
                    <a:pt x="11747" y="5492"/>
                  </a:cubicBezTo>
                  <a:cubicBezTo>
                    <a:pt x="12223" y="5492"/>
                    <a:pt x="12615" y="5882"/>
                    <a:pt x="12615" y="6366"/>
                  </a:cubicBezTo>
                  <a:lnTo>
                    <a:pt x="12615" y="7867"/>
                  </a:lnTo>
                  <a:cubicBezTo>
                    <a:pt x="12611" y="8540"/>
                    <a:pt x="13064" y="9129"/>
                    <a:pt x="13714" y="9297"/>
                  </a:cubicBezTo>
                  <a:cubicBezTo>
                    <a:pt x="13836" y="9330"/>
                    <a:pt x="13964" y="9346"/>
                    <a:pt x="14091" y="9346"/>
                  </a:cubicBezTo>
                  <a:cubicBezTo>
                    <a:pt x="14183" y="9346"/>
                    <a:pt x="14274" y="9338"/>
                    <a:pt x="14363" y="9320"/>
                  </a:cubicBezTo>
                  <a:lnTo>
                    <a:pt x="14363" y="10222"/>
                  </a:lnTo>
                  <a:lnTo>
                    <a:pt x="11470" y="11896"/>
                  </a:lnTo>
                  <a:cubicBezTo>
                    <a:pt x="11068" y="12125"/>
                    <a:pt x="10933" y="12639"/>
                    <a:pt x="11162" y="13041"/>
                  </a:cubicBezTo>
                  <a:lnTo>
                    <a:pt x="11811" y="14163"/>
                  </a:lnTo>
                  <a:cubicBezTo>
                    <a:pt x="11924" y="14354"/>
                    <a:pt x="12106" y="14494"/>
                    <a:pt x="12321" y="14551"/>
                  </a:cubicBezTo>
                  <a:cubicBezTo>
                    <a:pt x="12391" y="14569"/>
                    <a:pt x="12466" y="14579"/>
                    <a:pt x="12536" y="14579"/>
                  </a:cubicBezTo>
                  <a:cubicBezTo>
                    <a:pt x="12685" y="14579"/>
                    <a:pt x="12830" y="14541"/>
                    <a:pt x="12957" y="14466"/>
                  </a:cubicBezTo>
                  <a:lnTo>
                    <a:pt x="17215" y="12008"/>
                  </a:lnTo>
                  <a:cubicBezTo>
                    <a:pt x="17612" y="11779"/>
                    <a:pt x="17752" y="11265"/>
                    <a:pt x="17518" y="10867"/>
                  </a:cubicBezTo>
                  <a:lnTo>
                    <a:pt x="17341" y="10550"/>
                  </a:lnTo>
                  <a:lnTo>
                    <a:pt x="17916" y="10218"/>
                  </a:lnTo>
                  <a:cubicBezTo>
                    <a:pt x="17961" y="10191"/>
                    <a:pt x="18009" y="10179"/>
                    <a:pt x="18057" y="10179"/>
                  </a:cubicBezTo>
                  <a:cubicBezTo>
                    <a:pt x="18153" y="10179"/>
                    <a:pt x="18246" y="10230"/>
                    <a:pt x="18299" y="10321"/>
                  </a:cubicBezTo>
                  <a:lnTo>
                    <a:pt x="18874" y="11321"/>
                  </a:lnTo>
                  <a:cubicBezTo>
                    <a:pt x="18944" y="11433"/>
                    <a:pt x="18921" y="11578"/>
                    <a:pt x="18822" y="11667"/>
                  </a:cubicBezTo>
                  <a:lnTo>
                    <a:pt x="16112" y="14153"/>
                  </a:lnTo>
                  <a:cubicBezTo>
                    <a:pt x="15794" y="14443"/>
                    <a:pt x="15719" y="14915"/>
                    <a:pt x="15939" y="15289"/>
                  </a:cubicBezTo>
                  <a:lnTo>
                    <a:pt x="16140" y="15640"/>
                  </a:lnTo>
                  <a:lnTo>
                    <a:pt x="15981" y="15728"/>
                  </a:lnTo>
                  <a:cubicBezTo>
                    <a:pt x="15700" y="15887"/>
                    <a:pt x="15607" y="16247"/>
                    <a:pt x="15766" y="16528"/>
                  </a:cubicBezTo>
                  <a:lnTo>
                    <a:pt x="17191" y="18996"/>
                  </a:lnTo>
                  <a:cubicBezTo>
                    <a:pt x="17246" y="19089"/>
                    <a:pt x="17342" y="19139"/>
                    <a:pt x="17440" y="19139"/>
                  </a:cubicBezTo>
                  <a:cubicBezTo>
                    <a:pt x="17507" y="19139"/>
                    <a:pt x="17575" y="19115"/>
                    <a:pt x="17631" y="19066"/>
                  </a:cubicBezTo>
                  <a:cubicBezTo>
                    <a:pt x="17729" y="18967"/>
                    <a:pt x="17752" y="18823"/>
                    <a:pt x="17682" y="18706"/>
                  </a:cubicBezTo>
                  <a:lnTo>
                    <a:pt x="16261" y="16243"/>
                  </a:lnTo>
                  <a:cubicBezTo>
                    <a:pt x="16256" y="16233"/>
                    <a:pt x="16256" y="16224"/>
                    <a:pt x="16266" y="16224"/>
                  </a:cubicBezTo>
                  <a:lnTo>
                    <a:pt x="17074" y="15756"/>
                  </a:lnTo>
                  <a:cubicBezTo>
                    <a:pt x="17076" y="15754"/>
                    <a:pt x="17079" y="15753"/>
                    <a:pt x="17082" y="15753"/>
                  </a:cubicBezTo>
                  <a:cubicBezTo>
                    <a:pt x="17086" y="15753"/>
                    <a:pt x="17090" y="15756"/>
                    <a:pt x="17093" y="15761"/>
                  </a:cubicBezTo>
                  <a:lnTo>
                    <a:pt x="18519" y="18229"/>
                  </a:lnTo>
                  <a:cubicBezTo>
                    <a:pt x="18579" y="18331"/>
                    <a:pt x="18668" y="18374"/>
                    <a:pt x="18757" y="18374"/>
                  </a:cubicBezTo>
                  <a:cubicBezTo>
                    <a:pt x="18953" y="18374"/>
                    <a:pt x="19146" y="18169"/>
                    <a:pt x="19014" y="17944"/>
                  </a:cubicBezTo>
                  <a:lnTo>
                    <a:pt x="17589" y="15476"/>
                  </a:lnTo>
                  <a:cubicBezTo>
                    <a:pt x="17479" y="15288"/>
                    <a:pt x="17283" y="15182"/>
                    <a:pt x="17081" y="15182"/>
                  </a:cubicBezTo>
                  <a:cubicBezTo>
                    <a:pt x="16982" y="15182"/>
                    <a:pt x="16882" y="15207"/>
                    <a:pt x="16789" y="15261"/>
                  </a:cubicBezTo>
                  <a:lnTo>
                    <a:pt x="16630" y="15350"/>
                  </a:lnTo>
                  <a:lnTo>
                    <a:pt x="16429" y="14999"/>
                  </a:lnTo>
                  <a:cubicBezTo>
                    <a:pt x="16350" y="14859"/>
                    <a:pt x="16373" y="14681"/>
                    <a:pt x="16495" y="14574"/>
                  </a:cubicBezTo>
                  <a:lnTo>
                    <a:pt x="19206" y="12083"/>
                  </a:lnTo>
                  <a:cubicBezTo>
                    <a:pt x="19500" y="11816"/>
                    <a:pt x="19566" y="11377"/>
                    <a:pt x="19365" y="11036"/>
                  </a:cubicBezTo>
                  <a:lnTo>
                    <a:pt x="18785" y="10035"/>
                  </a:lnTo>
                  <a:cubicBezTo>
                    <a:pt x="18628" y="9762"/>
                    <a:pt x="18342" y="9609"/>
                    <a:pt x="18048" y="9609"/>
                  </a:cubicBezTo>
                  <a:cubicBezTo>
                    <a:pt x="17905" y="9609"/>
                    <a:pt x="17759" y="9646"/>
                    <a:pt x="17626" y="9722"/>
                  </a:cubicBezTo>
                  <a:lnTo>
                    <a:pt x="17046" y="10059"/>
                  </a:lnTo>
                  <a:lnTo>
                    <a:pt x="16864" y="9741"/>
                  </a:lnTo>
                  <a:cubicBezTo>
                    <a:pt x="16710" y="9475"/>
                    <a:pt x="16431" y="9324"/>
                    <a:pt x="16142" y="9324"/>
                  </a:cubicBezTo>
                  <a:cubicBezTo>
                    <a:pt x="16000" y="9324"/>
                    <a:pt x="15856" y="9360"/>
                    <a:pt x="15724" y="9437"/>
                  </a:cubicBezTo>
                  <a:lnTo>
                    <a:pt x="14929" y="9895"/>
                  </a:lnTo>
                  <a:lnTo>
                    <a:pt x="14929" y="9059"/>
                  </a:lnTo>
                  <a:cubicBezTo>
                    <a:pt x="15308" y="8792"/>
                    <a:pt x="15537" y="8357"/>
                    <a:pt x="15537" y="7890"/>
                  </a:cubicBezTo>
                  <a:lnTo>
                    <a:pt x="15537" y="6479"/>
                  </a:lnTo>
                  <a:cubicBezTo>
                    <a:pt x="15635" y="6507"/>
                    <a:pt x="15733" y="6521"/>
                    <a:pt x="15836" y="6521"/>
                  </a:cubicBezTo>
                  <a:cubicBezTo>
                    <a:pt x="16359" y="6521"/>
                    <a:pt x="16813" y="6147"/>
                    <a:pt x="16911" y="5633"/>
                  </a:cubicBezTo>
                  <a:cubicBezTo>
                    <a:pt x="17009" y="5118"/>
                    <a:pt x="16728" y="4604"/>
                    <a:pt x="16242" y="4408"/>
                  </a:cubicBezTo>
                  <a:lnTo>
                    <a:pt x="14499" y="3707"/>
                  </a:lnTo>
                  <a:lnTo>
                    <a:pt x="14494" y="3707"/>
                  </a:lnTo>
                  <a:lnTo>
                    <a:pt x="13153" y="3169"/>
                  </a:lnTo>
                  <a:cubicBezTo>
                    <a:pt x="13117" y="3156"/>
                    <a:pt x="13082" y="3150"/>
                    <a:pt x="13049" y="3150"/>
                  </a:cubicBezTo>
                  <a:cubicBezTo>
                    <a:pt x="12775" y="3150"/>
                    <a:pt x="12646" y="3564"/>
                    <a:pt x="12943" y="3697"/>
                  </a:cubicBezTo>
                  <a:lnTo>
                    <a:pt x="14966" y="4506"/>
                  </a:lnTo>
                  <a:lnTo>
                    <a:pt x="14966" y="7867"/>
                  </a:lnTo>
                  <a:cubicBezTo>
                    <a:pt x="14980" y="8367"/>
                    <a:pt x="14578" y="8783"/>
                    <a:pt x="14078" y="8787"/>
                  </a:cubicBezTo>
                  <a:cubicBezTo>
                    <a:pt x="14076" y="8787"/>
                    <a:pt x="14073" y="8788"/>
                    <a:pt x="14070" y="8788"/>
                  </a:cubicBezTo>
                  <a:cubicBezTo>
                    <a:pt x="13574" y="8788"/>
                    <a:pt x="13172" y="8378"/>
                    <a:pt x="13181" y="7876"/>
                  </a:cubicBezTo>
                  <a:lnTo>
                    <a:pt x="13181" y="6394"/>
                  </a:lnTo>
                  <a:cubicBezTo>
                    <a:pt x="13181" y="5604"/>
                    <a:pt x="12559" y="4941"/>
                    <a:pt x="11769" y="4922"/>
                  </a:cubicBezTo>
                  <a:cubicBezTo>
                    <a:pt x="11758" y="4922"/>
                    <a:pt x="11747" y="4922"/>
                    <a:pt x="11735" y="4922"/>
                  </a:cubicBezTo>
                  <a:cubicBezTo>
                    <a:pt x="10942" y="4922"/>
                    <a:pt x="10297" y="5564"/>
                    <a:pt x="10292" y="6362"/>
                  </a:cubicBezTo>
                  <a:lnTo>
                    <a:pt x="10292" y="7194"/>
                  </a:lnTo>
                  <a:cubicBezTo>
                    <a:pt x="10292" y="7941"/>
                    <a:pt x="9703" y="8572"/>
                    <a:pt x="8960" y="8591"/>
                  </a:cubicBezTo>
                  <a:cubicBezTo>
                    <a:pt x="8952" y="8591"/>
                    <a:pt x="8943" y="8591"/>
                    <a:pt x="8935" y="8591"/>
                  </a:cubicBezTo>
                  <a:cubicBezTo>
                    <a:pt x="8180" y="8591"/>
                    <a:pt x="7563" y="7980"/>
                    <a:pt x="7558" y="7222"/>
                  </a:cubicBezTo>
                  <a:lnTo>
                    <a:pt x="7558" y="2291"/>
                  </a:lnTo>
                  <a:lnTo>
                    <a:pt x="7619" y="2272"/>
                  </a:lnTo>
                  <a:lnTo>
                    <a:pt x="8315" y="1991"/>
                  </a:lnTo>
                  <a:cubicBezTo>
                    <a:pt x="8378" y="1966"/>
                    <a:pt x="8444" y="1953"/>
                    <a:pt x="8509" y="1953"/>
                  </a:cubicBezTo>
                  <a:cubicBezTo>
                    <a:pt x="8575" y="1953"/>
                    <a:pt x="8640" y="1966"/>
                    <a:pt x="8703" y="1991"/>
                  </a:cubicBezTo>
                  <a:lnTo>
                    <a:pt x="9582" y="2342"/>
                  </a:lnTo>
                  <a:lnTo>
                    <a:pt x="9591" y="2347"/>
                  </a:lnTo>
                  <a:lnTo>
                    <a:pt x="11788" y="3225"/>
                  </a:lnTo>
                  <a:cubicBezTo>
                    <a:pt x="11829" y="3244"/>
                    <a:pt x="11871" y="3253"/>
                    <a:pt x="11913" y="3253"/>
                  </a:cubicBezTo>
                  <a:cubicBezTo>
                    <a:pt x="12025" y="3253"/>
                    <a:pt x="12132" y="3188"/>
                    <a:pt x="12176" y="3076"/>
                  </a:cubicBezTo>
                  <a:cubicBezTo>
                    <a:pt x="12237" y="2926"/>
                    <a:pt x="12157" y="2753"/>
                    <a:pt x="12003" y="2702"/>
                  </a:cubicBezTo>
                  <a:lnTo>
                    <a:pt x="8918" y="1463"/>
                  </a:lnTo>
                  <a:cubicBezTo>
                    <a:pt x="8787" y="1412"/>
                    <a:pt x="8648" y="1386"/>
                    <a:pt x="8510" y="1386"/>
                  </a:cubicBezTo>
                  <a:cubicBezTo>
                    <a:pt x="8371" y="1386"/>
                    <a:pt x="8234" y="1412"/>
                    <a:pt x="8105" y="1463"/>
                  </a:cubicBezTo>
                  <a:lnTo>
                    <a:pt x="7371" y="1758"/>
                  </a:lnTo>
                  <a:lnTo>
                    <a:pt x="5319" y="2580"/>
                  </a:lnTo>
                  <a:lnTo>
                    <a:pt x="5319" y="2188"/>
                  </a:lnTo>
                  <a:cubicBezTo>
                    <a:pt x="5773" y="2071"/>
                    <a:pt x="6086" y="1669"/>
                    <a:pt x="6081" y="1206"/>
                  </a:cubicBezTo>
                  <a:lnTo>
                    <a:pt x="6081" y="1010"/>
                  </a:lnTo>
                  <a:cubicBezTo>
                    <a:pt x="6081" y="454"/>
                    <a:pt x="5628" y="5"/>
                    <a:pt x="5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8" name="Google Shape;168;p30"/>
          <p:cNvCxnSpPr/>
          <p:nvPr/>
        </p:nvCxnSpPr>
        <p:spPr>
          <a:xfrm>
            <a:off x="772325" y="-23800"/>
            <a:ext cx="0" cy="447600"/>
          </a:xfrm>
          <a:prstGeom prst="straightConnector1">
            <a:avLst/>
          </a:prstGeom>
          <a:noFill/>
          <a:ln cap="flat" cmpd="sng" w="19050">
            <a:solidFill>
              <a:schemeClr val="accent1"/>
            </a:solidFill>
            <a:prstDash val="solid"/>
            <a:round/>
            <a:headEnd len="med" w="med" type="none"/>
            <a:tailEnd len="med" w="med" type="none"/>
          </a:ln>
        </p:spPr>
      </p:cxnSp>
      <p:sp>
        <p:nvSpPr>
          <p:cNvPr id="169" name="Google Shape;169;p30"/>
          <p:cNvSpPr txBox="1"/>
          <p:nvPr/>
        </p:nvSpPr>
        <p:spPr>
          <a:xfrm>
            <a:off x="448238" y="1521600"/>
            <a:ext cx="3889500" cy="362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000000"/>
                </a:solidFill>
                <a:latin typeface="Abel"/>
                <a:ea typeface="Abel"/>
                <a:cs typeface="Abel"/>
                <a:sym typeface="Abel"/>
              </a:rPr>
              <a:t>Zillow Home Value Index Dataset</a:t>
            </a:r>
            <a:endParaRPr b="1" sz="2000">
              <a:solidFill>
                <a:srgbClr val="000000"/>
              </a:solidFill>
              <a:latin typeface="Abel"/>
              <a:ea typeface="Abel"/>
              <a:cs typeface="Abel"/>
              <a:sym typeface="Abel"/>
            </a:endParaRPr>
          </a:p>
          <a:p>
            <a:pPr indent="-323850" lvl="0" marL="457200" rtl="0" algn="l">
              <a:lnSpc>
                <a:spcPct val="115000"/>
              </a:lnSpc>
              <a:spcBef>
                <a:spcPts val="1200"/>
              </a:spcBef>
              <a:spcAft>
                <a:spcPts val="0"/>
              </a:spcAft>
              <a:buClr>
                <a:srgbClr val="000000"/>
              </a:buClr>
              <a:buSzPts val="1500"/>
              <a:buFont typeface="Open Sans Light"/>
              <a:buChar char="●"/>
            </a:pPr>
            <a:r>
              <a:rPr lang="en" sz="1500">
                <a:solidFill>
                  <a:srgbClr val="000000"/>
                </a:solidFill>
                <a:latin typeface="Open Sans Light"/>
                <a:ea typeface="Open Sans Light"/>
                <a:cs typeface="Open Sans Light"/>
                <a:sym typeface="Open Sans Light"/>
              </a:rPr>
              <a:t>Zillow has predicted a </a:t>
            </a:r>
            <a:r>
              <a:rPr lang="en" sz="1500">
                <a:solidFill>
                  <a:srgbClr val="000000"/>
                </a:solidFill>
                <a:latin typeface="Open Sans"/>
                <a:ea typeface="Open Sans"/>
                <a:cs typeface="Open Sans"/>
                <a:sym typeface="Open Sans"/>
              </a:rPr>
              <a:t>home value index </a:t>
            </a:r>
            <a:r>
              <a:rPr lang="en" sz="1500">
                <a:solidFill>
                  <a:srgbClr val="000000"/>
                </a:solidFill>
                <a:latin typeface="Open Sans Light"/>
                <a:ea typeface="Open Sans Light"/>
                <a:cs typeface="Open Sans Light"/>
                <a:sym typeface="Open Sans Light"/>
              </a:rPr>
              <a:t>for every month</a:t>
            </a:r>
            <a:endParaRPr sz="1500">
              <a:solidFill>
                <a:srgbClr val="000000"/>
              </a:solidFill>
              <a:latin typeface="Open Sans Light"/>
              <a:ea typeface="Open Sans Light"/>
              <a:cs typeface="Open Sans Light"/>
              <a:sym typeface="Open Sans Light"/>
            </a:endParaRPr>
          </a:p>
          <a:p>
            <a:pPr indent="-323850" lvl="1" marL="914400" rtl="0" algn="l">
              <a:lnSpc>
                <a:spcPct val="115000"/>
              </a:lnSpc>
              <a:spcBef>
                <a:spcPts val="0"/>
              </a:spcBef>
              <a:spcAft>
                <a:spcPts val="0"/>
              </a:spcAft>
              <a:buClr>
                <a:srgbClr val="000000"/>
              </a:buClr>
              <a:buSzPts val="1500"/>
              <a:buFont typeface="Open Sans Light"/>
              <a:buChar char="○"/>
            </a:pPr>
            <a:r>
              <a:rPr lang="en" sz="1500">
                <a:solidFill>
                  <a:srgbClr val="000000"/>
                </a:solidFill>
                <a:latin typeface="Open Sans Light"/>
                <a:ea typeface="Open Sans Light"/>
                <a:cs typeface="Open Sans Light"/>
                <a:sym typeface="Open Sans Light"/>
              </a:rPr>
              <a:t>Allows us to see direct </a:t>
            </a:r>
            <a:r>
              <a:rPr lang="en" sz="1500">
                <a:solidFill>
                  <a:srgbClr val="000000"/>
                </a:solidFill>
                <a:latin typeface="Open Sans"/>
                <a:ea typeface="Open Sans"/>
                <a:cs typeface="Open Sans"/>
                <a:sym typeface="Open Sans"/>
              </a:rPr>
              <a:t>fluctuations of housing prices per month</a:t>
            </a:r>
            <a:endParaRPr sz="1500">
              <a:solidFill>
                <a:srgbClr val="000000"/>
              </a:solidFill>
              <a:latin typeface="Open Sans"/>
              <a:ea typeface="Open Sans"/>
              <a:cs typeface="Open Sans"/>
              <a:sym typeface="Open Sans"/>
            </a:endParaRPr>
          </a:p>
          <a:p>
            <a:pPr indent="-323850" lvl="0" marL="457200" rtl="0" algn="l">
              <a:lnSpc>
                <a:spcPct val="115000"/>
              </a:lnSpc>
              <a:spcBef>
                <a:spcPts val="0"/>
              </a:spcBef>
              <a:spcAft>
                <a:spcPts val="0"/>
              </a:spcAft>
              <a:buClr>
                <a:srgbClr val="000000"/>
              </a:buClr>
              <a:buSzPts val="1500"/>
              <a:buFont typeface="Open Sans Light"/>
              <a:buChar char="●"/>
            </a:pPr>
            <a:r>
              <a:rPr lang="en" sz="1500">
                <a:solidFill>
                  <a:srgbClr val="000000"/>
                </a:solidFill>
                <a:latin typeface="Open Sans Light"/>
                <a:ea typeface="Open Sans Light"/>
                <a:cs typeface="Open Sans Light"/>
                <a:sym typeface="Open Sans Light"/>
              </a:rPr>
              <a:t>Data starts in the 2000s, we focused on the 2020 - onward data</a:t>
            </a:r>
            <a:endParaRPr sz="1500">
              <a:solidFill>
                <a:srgbClr val="000000"/>
              </a:solidFill>
              <a:latin typeface="Open Sans Light"/>
              <a:ea typeface="Open Sans Light"/>
              <a:cs typeface="Open Sans Light"/>
              <a:sym typeface="Open Sans Light"/>
            </a:endParaRPr>
          </a:p>
        </p:txBody>
      </p:sp>
      <p:pic>
        <p:nvPicPr>
          <p:cNvPr descr="File:Zillow logo.svg - Wikipedia" id="170" name="Google Shape;170;p30"/>
          <p:cNvPicPr preferRelativeResize="0"/>
          <p:nvPr/>
        </p:nvPicPr>
        <p:blipFill>
          <a:blip r:embed="rId3">
            <a:alphaModFix/>
          </a:blip>
          <a:stretch>
            <a:fillRect/>
          </a:stretch>
        </p:blipFill>
        <p:spPr>
          <a:xfrm>
            <a:off x="1217812" y="4124938"/>
            <a:ext cx="2350349" cy="521025"/>
          </a:xfrm>
          <a:prstGeom prst="rect">
            <a:avLst/>
          </a:prstGeom>
          <a:noFill/>
          <a:ln>
            <a:noFill/>
          </a:ln>
        </p:spPr>
      </p:pic>
      <p:grpSp>
        <p:nvGrpSpPr>
          <p:cNvPr id="171" name="Google Shape;171;p30"/>
          <p:cNvGrpSpPr/>
          <p:nvPr/>
        </p:nvGrpSpPr>
        <p:grpSpPr>
          <a:xfrm>
            <a:off x="6518578" y="956146"/>
            <a:ext cx="489159" cy="414656"/>
            <a:chOff x="7364258" y="1558968"/>
            <a:chExt cx="395057" cy="334886"/>
          </a:xfrm>
        </p:grpSpPr>
        <p:sp>
          <p:nvSpPr>
            <p:cNvPr id="172" name="Google Shape;172;p30"/>
            <p:cNvSpPr/>
            <p:nvPr/>
          </p:nvSpPr>
          <p:spPr>
            <a:xfrm>
              <a:off x="7548598" y="1558968"/>
              <a:ext cx="176734" cy="147823"/>
            </a:xfrm>
            <a:custGeom>
              <a:rect b="b" l="l" r="r" t="t"/>
              <a:pathLst>
                <a:path extrusionOk="0" h="5481" w="6553">
                  <a:moveTo>
                    <a:pt x="283" y="1"/>
                  </a:moveTo>
                  <a:cubicBezTo>
                    <a:pt x="0" y="1"/>
                    <a:pt x="0" y="431"/>
                    <a:pt x="283" y="431"/>
                  </a:cubicBezTo>
                  <a:lnTo>
                    <a:pt x="5717" y="431"/>
                  </a:lnTo>
                  <a:cubicBezTo>
                    <a:pt x="5938" y="431"/>
                    <a:pt x="6123" y="609"/>
                    <a:pt x="6123" y="837"/>
                  </a:cubicBezTo>
                  <a:lnTo>
                    <a:pt x="6123" y="5268"/>
                  </a:lnTo>
                  <a:cubicBezTo>
                    <a:pt x="6123" y="5410"/>
                    <a:pt x="6230" y="5480"/>
                    <a:pt x="6338" y="5480"/>
                  </a:cubicBezTo>
                  <a:cubicBezTo>
                    <a:pt x="6445" y="5480"/>
                    <a:pt x="6553" y="5410"/>
                    <a:pt x="6553" y="5268"/>
                  </a:cubicBezTo>
                  <a:lnTo>
                    <a:pt x="6553" y="837"/>
                  </a:lnTo>
                  <a:cubicBezTo>
                    <a:pt x="6547" y="376"/>
                    <a:pt x="6178" y="1"/>
                    <a:pt x="571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0"/>
            <p:cNvSpPr/>
            <p:nvPr/>
          </p:nvSpPr>
          <p:spPr>
            <a:xfrm>
              <a:off x="7543636" y="1612638"/>
              <a:ext cx="101812" cy="115944"/>
            </a:xfrm>
            <a:custGeom>
              <a:rect b="b" l="l" r="r" t="t"/>
              <a:pathLst>
                <a:path extrusionOk="0" h="4299" w="3775">
                  <a:moveTo>
                    <a:pt x="1893" y="463"/>
                  </a:moveTo>
                  <a:lnTo>
                    <a:pt x="3141" y="1182"/>
                  </a:lnTo>
                  <a:lnTo>
                    <a:pt x="2957" y="1287"/>
                  </a:lnTo>
                  <a:lnTo>
                    <a:pt x="1893" y="1901"/>
                  </a:lnTo>
                  <a:lnTo>
                    <a:pt x="824" y="1287"/>
                  </a:lnTo>
                  <a:lnTo>
                    <a:pt x="645" y="1182"/>
                  </a:lnTo>
                  <a:lnTo>
                    <a:pt x="1893" y="463"/>
                  </a:lnTo>
                  <a:close/>
                  <a:moveTo>
                    <a:pt x="424" y="1551"/>
                  </a:moveTo>
                  <a:lnTo>
                    <a:pt x="498" y="1594"/>
                  </a:lnTo>
                  <a:lnTo>
                    <a:pt x="1672" y="2276"/>
                  </a:lnTo>
                  <a:lnTo>
                    <a:pt x="1672" y="3715"/>
                  </a:lnTo>
                  <a:lnTo>
                    <a:pt x="424" y="2996"/>
                  </a:lnTo>
                  <a:lnTo>
                    <a:pt x="424" y="1551"/>
                  </a:lnTo>
                  <a:close/>
                  <a:moveTo>
                    <a:pt x="3344" y="1551"/>
                  </a:moveTo>
                  <a:lnTo>
                    <a:pt x="3344" y="2996"/>
                  </a:lnTo>
                  <a:lnTo>
                    <a:pt x="2102" y="3715"/>
                  </a:lnTo>
                  <a:lnTo>
                    <a:pt x="2102" y="2276"/>
                  </a:lnTo>
                  <a:lnTo>
                    <a:pt x="3276" y="1594"/>
                  </a:lnTo>
                  <a:lnTo>
                    <a:pt x="3344" y="1551"/>
                  </a:lnTo>
                  <a:close/>
                  <a:moveTo>
                    <a:pt x="1889" y="1"/>
                  </a:moveTo>
                  <a:cubicBezTo>
                    <a:pt x="1853" y="1"/>
                    <a:pt x="1816" y="11"/>
                    <a:pt x="1783" y="33"/>
                  </a:cubicBezTo>
                  <a:lnTo>
                    <a:pt x="105" y="998"/>
                  </a:lnTo>
                  <a:cubicBezTo>
                    <a:pt x="43" y="1035"/>
                    <a:pt x="0" y="1102"/>
                    <a:pt x="0" y="1182"/>
                  </a:cubicBezTo>
                  <a:lnTo>
                    <a:pt x="0" y="3118"/>
                  </a:lnTo>
                  <a:cubicBezTo>
                    <a:pt x="0" y="3192"/>
                    <a:pt x="37" y="3266"/>
                    <a:pt x="105" y="3303"/>
                  </a:cubicBezTo>
                  <a:lnTo>
                    <a:pt x="1783" y="4268"/>
                  </a:lnTo>
                  <a:cubicBezTo>
                    <a:pt x="1813" y="4286"/>
                    <a:pt x="1850" y="4299"/>
                    <a:pt x="1887" y="4299"/>
                  </a:cubicBezTo>
                  <a:cubicBezTo>
                    <a:pt x="1924" y="4299"/>
                    <a:pt x="1961" y="4286"/>
                    <a:pt x="1992" y="4268"/>
                  </a:cubicBezTo>
                  <a:lnTo>
                    <a:pt x="3670" y="3303"/>
                  </a:lnTo>
                  <a:cubicBezTo>
                    <a:pt x="3737" y="3266"/>
                    <a:pt x="3774" y="3192"/>
                    <a:pt x="3774" y="3118"/>
                  </a:cubicBezTo>
                  <a:lnTo>
                    <a:pt x="3774" y="1182"/>
                  </a:lnTo>
                  <a:cubicBezTo>
                    <a:pt x="3774" y="1102"/>
                    <a:pt x="3737" y="1035"/>
                    <a:pt x="3670" y="998"/>
                  </a:cubicBezTo>
                  <a:lnTo>
                    <a:pt x="1992" y="33"/>
                  </a:lnTo>
                  <a:cubicBezTo>
                    <a:pt x="1961" y="11"/>
                    <a:pt x="1926" y="1"/>
                    <a:pt x="18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0"/>
            <p:cNvSpPr/>
            <p:nvPr/>
          </p:nvSpPr>
          <p:spPr>
            <a:xfrm>
              <a:off x="7430092" y="1616171"/>
              <a:ext cx="79750" cy="109094"/>
            </a:xfrm>
            <a:custGeom>
              <a:rect b="b" l="l" r="r" t="t"/>
              <a:pathLst>
                <a:path extrusionOk="0" h="4045" w="2957">
                  <a:moveTo>
                    <a:pt x="789" y="0"/>
                  </a:moveTo>
                  <a:cubicBezTo>
                    <a:pt x="749" y="0"/>
                    <a:pt x="709" y="12"/>
                    <a:pt x="676" y="37"/>
                  </a:cubicBezTo>
                  <a:lnTo>
                    <a:pt x="227" y="326"/>
                  </a:lnTo>
                  <a:cubicBezTo>
                    <a:pt x="1" y="447"/>
                    <a:pt x="132" y="736"/>
                    <a:pt x="323" y="736"/>
                  </a:cubicBezTo>
                  <a:cubicBezTo>
                    <a:pt x="365" y="736"/>
                    <a:pt x="410" y="722"/>
                    <a:pt x="454" y="689"/>
                  </a:cubicBezTo>
                  <a:lnTo>
                    <a:pt x="571" y="609"/>
                  </a:lnTo>
                  <a:cubicBezTo>
                    <a:pt x="571" y="2411"/>
                    <a:pt x="576" y="2516"/>
                    <a:pt x="577" y="2516"/>
                  </a:cubicBezTo>
                  <a:cubicBezTo>
                    <a:pt x="577" y="2516"/>
                    <a:pt x="577" y="2514"/>
                    <a:pt x="577" y="2514"/>
                  </a:cubicBezTo>
                  <a:lnTo>
                    <a:pt x="577" y="2526"/>
                  </a:lnTo>
                  <a:cubicBezTo>
                    <a:pt x="620" y="2668"/>
                    <a:pt x="639" y="2600"/>
                    <a:pt x="2280" y="3578"/>
                  </a:cubicBezTo>
                  <a:lnTo>
                    <a:pt x="2157" y="3639"/>
                  </a:lnTo>
                  <a:cubicBezTo>
                    <a:pt x="1954" y="3737"/>
                    <a:pt x="2028" y="4045"/>
                    <a:pt x="2255" y="4045"/>
                  </a:cubicBezTo>
                  <a:cubicBezTo>
                    <a:pt x="2286" y="4045"/>
                    <a:pt x="2323" y="4032"/>
                    <a:pt x="2348" y="4020"/>
                  </a:cubicBezTo>
                  <a:lnTo>
                    <a:pt x="2827" y="3780"/>
                  </a:lnTo>
                  <a:cubicBezTo>
                    <a:pt x="2901" y="3737"/>
                    <a:pt x="2950" y="3657"/>
                    <a:pt x="2944" y="3578"/>
                  </a:cubicBezTo>
                  <a:lnTo>
                    <a:pt x="2913" y="3037"/>
                  </a:lnTo>
                  <a:cubicBezTo>
                    <a:pt x="2907" y="2901"/>
                    <a:pt x="2806" y="2837"/>
                    <a:pt x="2703" y="2837"/>
                  </a:cubicBezTo>
                  <a:cubicBezTo>
                    <a:pt x="2592" y="2837"/>
                    <a:pt x="2479" y="2914"/>
                    <a:pt x="2489" y="3061"/>
                  </a:cubicBezTo>
                  <a:lnTo>
                    <a:pt x="2495" y="3203"/>
                  </a:lnTo>
                  <a:lnTo>
                    <a:pt x="1210" y="2459"/>
                  </a:lnTo>
                  <a:lnTo>
                    <a:pt x="2495" y="1715"/>
                  </a:lnTo>
                  <a:lnTo>
                    <a:pt x="2489" y="1856"/>
                  </a:lnTo>
                  <a:cubicBezTo>
                    <a:pt x="2483" y="1979"/>
                    <a:pt x="2575" y="2078"/>
                    <a:pt x="2698" y="2084"/>
                  </a:cubicBezTo>
                  <a:lnTo>
                    <a:pt x="2710" y="2084"/>
                  </a:lnTo>
                  <a:cubicBezTo>
                    <a:pt x="2821" y="2084"/>
                    <a:pt x="2919" y="1992"/>
                    <a:pt x="2925" y="1881"/>
                  </a:cubicBezTo>
                  <a:lnTo>
                    <a:pt x="2950" y="1346"/>
                  </a:lnTo>
                  <a:cubicBezTo>
                    <a:pt x="2956" y="1260"/>
                    <a:pt x="2907" y="1187"/>
                    <a:pt x="2833" y="1150"/>
                  </a:cubicBezTo>
                  <a:lnTo>
                    <a:pt x="2360" y="904"/>
                  </a:lnTo>
                  <a:cubicBezTo>
                    <a:pt x="2324" y="886"/>
                    <a:pt x="2289" y="878"/>
                    <a:pt x="2256" y="878"/>
                  </a:cubicBezTo>
                  <a:cubicBezTo>
                    <a:pt x="2056" y="878"/>
                    <a:pt x="1941" y="1180"/>
                    <a:pt x="2163" y="1291"/>
                  </a:cubicBezTo>
                  <a:lnTo>
                    <a:pt x="2286" y="1352"/>
                  </a:lnTo>
                  <a:lnTo>
                    <a:pt x="1008" y="2096"/>
                  </a:lnTo>
                  <a:lnTo>
                    <a:pt x="1008" y="609"/>
                  </a:lnTo>
                  <a:lnTo>
                    <a:pt x="1124" y="689"/>
                  </a:lnTo>
                  <a:cubicBezTo>
                    <a:pt x="1168" y="722"/>
                    <a:pt x="1212" y="736"/>
                    <a:pt x="1253" y="736"/>
                  </a:cubicBezTo>
                  <a:cubicBezTo>
                    <a:pt x="1440" y="736"/>
                    <a:pt x="1573" y="447"/>
                    <a:pt x="1352" y="326"/>
                  </a:cubicBezTo>
                  <a:lnTo>
                    <a:pt x="903" y="37"/>
                  </a:lnTo>
                  <a:cubicBezTo>
                    <a:pt x="869" y="12"/>
                    <a:pt x="829" y="0"/>
                    <a:pt x="7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0"/>
            <p:cNvSpPr/>
            <p:nvPr/>
          </p:nvSpPr>
          <p:spPr>
            <a:xfrm>
              <a:off x="7364258" y="1558968"/>
              <a:ext cx="395057" cy="334886"/>
            </a:xfrm>
            <a:custGeom>
              <a:rect b="b" l="l" r="r" t="t"/>
              <a:pathLst>
                <a:path extrusionOk="0" h="12417" w="14648">
                  <a:moveTo>
                    <a:pt x="10997" y="8274"/>
                  </a:moveTo>
                  <a:lnTo>
                    <a:pt x="10997" y="8495"/>
                  </a:lnTo>
                  <a:cubicBezTo>
                    <a:pt x="10997" y="8690"/>
                    <a:pt x="11158" y="8832"/>
                    <a:pt x="11335" y="8832"/>
                  </a:cubicBezTo>
                  <a:cubicBezTo>
                    <a:pt x="11392" y="8832"/>
                    <a:pt x="11451" y="8817"/>
                    <a:pt x="11507" y="8784"/>
                  </a:cubicBezTo>
                  <a:lnTo>
                    <a:pt x="12103" y="8440"/>
                  </a:lnTo>
                  <a:lnTo>
                    <a:pt x="12699" y="9473"/>
                  </a:lnTo>
                  <a:cubicBezTo>
                    <a:pt x="12656" y="9491"/>
                    <a:pt x="12607" y="9503"/>
                    <a:pt x="12552" y="9503"/>
                  </a:cubicBezTo>
                  <a:lnTo>
                    <a:pt x="830" y="9503"/>
                  </a:lnTo>
                  <a:cubicBezTo>
                    <a:pt x="609" y="9503"/>
                    <a:pt x="431" y="9319"/>
                    <a:pt x="431" y="9098"/>
                  </a:cubicBezTo>
                  <a:lnTo>
                    <a:pt x="431" y="8274"/>
                  </a:lnTo>
                  <a:close/>
                  <a:moveTo>
                    <a:pt x="11421" y="5422"/>
                  </a:moveTo>
                  <a:lnTo>
                    <a:pt x="13947" y="6885"/>
                  </a:lnTo>
                  <a:lnTo>
                    <a:pt x="13406" y="7198"/>
                  </a:lnTo>
                  <a:cubicBezTo>
                    <a:pt x="13247" y="7291"/>
                    <a:pt x="13191" y="7493"/>
                    <a:pt x="13283" y="7659"/>
                  </a:cubicBezTo>
                  <a:lnTo>
                    <a:pt x="14144" y="9153"/>
                  </a:lnTo>
                  <a:lnTo>
                    <a:pt x="13296" y="9651"/>
                  </a:lnTo>
                  <a:lnTo>
                    <a:pt x="13173" y="9442"/>
                  </a:lnTo>
                  <a:lnTo>
                    <a:pt x="13167" y="9430"/>
                  </a:lnTo>
                  <a:lnTo>
                    <a:pt x="12435" y="8151"/>
                  </a:lnTo>
                  <a:cubicBezTo>
                    <a:pt x="12386" y="8071"/>
                    <a:pt x="12312" y="8016"/>
                    <a:pt x="12226" y="7991"/>
                  </a:cubicBezTo>
                  <a:cubicBezTo>
                    <a:pt x="12204" y="7987"/>
                    <a:pt x="12183" y="7983"/>
                    <a:pt x="12163" y="7983"/>
                  </a:cubicBezTo>
                  <a:cubicBezTo>
                    <a:pt x="12155" y="7983"/>
                    <a:pt x="12147" y="7983"/>
                    <a:pt x="12140" y="7985"/>
                  </a:cubicBezTo>
                  <a:cubicBezTo>
                    <a:pt x="12132" y="7984"/>
                    <a:pt x="12124" y="7984"/>
                    <a:pt x="12116" y="7984"/>
                  </a:cubicBezTo>
                  <a:cubicBezTo>
                    <a:pt x="12063" y="7984"/>
                    <a:pt x="12011" y="8001"/>
                    <a:pt x="11968" y="8028"/>
                  </a:cubicBezTo>
                  <a:lnTo>
                    <a:pt x="11421" y="8342"/>
                  </a:lnTo>
                  <a:lnTo>
                    <a:pt x="11421" y="5422"/>
                  </a:lnTo>
                  <a:close/>
                  <a:moveTo>
                    <a:pt x="7450" y="9934"/>
                  </a:moveTo>
                  <a:lnTo>
                    <a:pt x="7653" y="10856"/>
                  </a:lnTo>
                  <a:cubicBezTo>
                    <a:pt x="7333" y="10803"/>
                    <a:pt x="7012" y="10777"/>
                    <a:pt x="6691" y="10777"/>
                  </a:cubicBezTo>
                  <a:cubicBezTo>
                    <a:pt x="6370" y="10777"/>
                    <a:pt x="6049" y="10803"/>
                    <a:pt x="5729" y="10856"/>
                  </a:cubicBezTo>
                  <a:lnTo>
                    <a:pt x="5932" y="9934"/>
                  </a:lnTo>
                  <a:close/>
                  <a:moveTo>
                    <a:pt x="830" y="1"/>
                  </a:moveTo>
                  <a:cubicBezTo>
                    <a:pt x="369" y="1"/>
                    <a:pt x="0" y="376"/>
                    <a:pt x="0" y="837"/>
                  </a:cubicBezTo>
                  <a:lnTo>
                    <a:pt x="0" y="9098"/>
                  </a:lnTo>
                  <a:cubicBezTo>
                    <a:pt x="0" y="9559"/>
                    <a:pt x="369" y="9934"/>
                    <a:pt x="830" y="9934"/>
                  </a:cubicBezTo>
                  <a:lnTo>
                    <a:pt x="5495" y="9934"/>
                  </a:lnTo>
                  <a:lnTo>
                    <a:pt x="5274" y="10954"/>
                  </a:lnTo>
                  <a:cubicBezTo>
                    <a:pt x="5182" y="10972"/>
                    <a:pt x="5084" y="11003"/>
                    <a:pt x="4998" y="11028"/>
                  </a:cubicBezTo>
                  <a:cubicBezTo>
                    <a:pt x="4747" y="11106"/>
                    <a:pt x="4829" y="11445"/>
                    <a:pt x="5052" y="11445"/>
                  </a:cubicBezTo>
                  <a:cubicBezTo>
                    <a:pt x="5075" y="11445"/>
                    <a:pt x="5100" y="11442"/>
                    <a:pt x="5127" y="11433"/>
                  </a:cubicBezTo>
                  <a:cubicBezTo>
                    <a:pt x="5243" y="11397"/>
                    <a:pt x="5366" y="11366"/>
                    <a:pt x="5489" y="11335"/>
                  </a:cubicBezTo>
                  <a:lnTo>
                    <a:pt x="5514" y="11329"/>
                  </a:lnTo>
                  <a:cubicBezTo>
                    <a:pt x="5901" y="11243"/>
                    <a:pt x="6295" y="11200"/>
                    <a:pt x="6694" y="11200"/>
                  </a:cubicBezTo>
                  <a:cubicBezTo>
                    <a:pt x="7739" y="11200"/>
                    <a:pt x="8716" y="11495"/>
                    <a:pt x="9374" y="11993"/>
                  </a:cubicBezTo>
                  <a:lnTo>
                    <a:pt x="4014" y="11993"/>
                  </a:lnTo>
                  <a:cubicBezTo>
                    <a:pt x="4131" y="11901"/>
                    <a:pt x="4254" y="11821"/>
                    <a:pt x="4383" y="11753"/>
                  </a:cubicBezTo>
                  <a:cubicBezTo>
                    <a:pt x="4583" y="11627"/>
                    <a:pt x="4468" y="11352"/>
                    <a:pt x="4277" y="11352"/>
                  </a:cubicBezTo>
                  <a:cubicBezTo>
                    <a:pt x="4244" y="11352"/>
                    <a:pt x="4210" y="11360"/>
                    <a:pt x="4174" y="11378"/>
                  </a:cubicBezTo>
                  <a:cubicBezTo>
                    <a:pt x="3934" y="11507"/>
                    <a:pt x="3713" y="11667"/>
                    <a:pt x="3516" y="11851"/>
                  </a:cubicBezTo>
                  <a:cubicBezTo>
                    <a:pt x="3295" y="12054"/>
                    <a:pt x="3442" y="12417"/>
                    <a:pt x="3738" y="12417"/>
                  </a:cubicBezTo>
                  <a:lnTo>
                    <a:pt x="9645" y="12417"/>
                  </a:lnTo>
                  <a:cubicBezTo>
                    <a:pt x="9946" y="12417"/>
                    <a:pt x="10087" y="12054"/>
                    <a:pt x="9872" y="11851"/>
                  </a:cubicBezTo>
                  <a:cubicBezTo>
                    <a:pt x="9429" y="11440"/>
                    <a:pt x="8815" y="11126"/>
                    <a:pt x="8114" y="10948"/>
                  </a:cubicBezTo>
                  <a:lnTo>
                    <a:pt x="7893" y="9928"/>
                  </a:lnTo>
                  <a:lnTo>
                    <a:pt x="12552" y="9928"/>
                  </a:lnTo>
                  <a:cubicBezTo>
                    <a:pt x="12681" y="9928"/>
                    <a:pt x="12804" y="9897"/>
                    <a:pt x="12915" y="9841"/>
                  </a:cubicBezTo>
                  <a:lnTo>
                    <a:pt x="12970" y="9934"/>
                  </a:lnTo>
                  <a:cubicBezTo>
                    <a:pt x="13032" y="10041"/>
                    <a:pt x="13147" y="10101"/>
                    <a:pt x="13264" y="10101"/>
                  </a:cubicBezTo>
                  <a:cubicBezTo>
                    <a:pt x="13321" y="10101"/>
                    <a:pt x="13378" y="10087"/>
                    <a:pt x="13431" y="10057"/>
                  </a:cubicBezTo>
                  <a:lnTo>
                    <a:pt x="14427" y="9479"/>
                  </a:lnTo>
                  <a:cubicBezTo>
                    <a:pt x="14593" y="9387"/>
                    <a:pt x="14648" y="9178"/>
                    <a:pt x="14556" y="9018"/>
                  </a:cubicBezTo>
                  <a:lnTo>
                    <a:pt x="14562" y="9018"/>
                  </a:lnTo>
                  <a:lnTo>
                    <a:pt x="13695" y="7524"/>
                  </a:lnTo>
                  <a:lnTo>
                    <a:pt x="14298" y="7180"/>
                  </a:lnTo>
                  <a:cubicBezTo>
                    <a:pt x="14525" y="7045"/>
                    <a:pt x="14525" y="6719"/>
                    <a:pt x="14298" y="6590"/>
                  </a:cubicBezTo>
                  <a:lnTo>
                    <a:pt x="11636" y="5053"/>
                  </a:lnTo>
                  <a:cubicBezTo>
                    <a:pt x="11567" y="5013"/>
                    <a:pt x="11493" y="4994"/>
                    <a:pt x="11422" y="4994"/>
                  </a:cubicBezTo>
                  <a:cubicBezTo>
                    <a:pt x="11200" y="4994"/>
                    <a:pt x="10997" y="5171"/>
                    <a:pt x="10997" y="5422"/>
                  </a:cubicBezTo>
                  <a:lnTo>
                    <a:pt x="10997" y="7850"/>
                  </a:lnTo>
                  <a:lnTo>
                    <a:pt x="431" y="7850"/>
                  </a:lnTo>
                  <a:lnTo>
                    <a:pt x="431" y="837"/>
                  </a:lnTo>
                  <a:cubicBezTo>
                    <a:pt x="431" y="609"/>
                    <a:pt x="609" y="431"/>
                    <a:pt x="830" y="431"/>
                  </a:cubicBezTo>
                  <a:lnTo>
                    <a:pt x="6264" y="431"/>
                  </a:lnTo>
                  <a:cubicBezTo>
                    <a:pt x="6553" y="431"/>
                    <a:pt x="6553" y="1"/>
                    <a:pt x="62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30"/>
          <p:cNvSpPr txBox="1"/>
          <p:nvPr/>
        </p:nvSpPr>
        <p:spPr>
          <a:xfrm>
            <a:off x="4806263" y="1521600"/>
            <a:ext cx="3889500" cy="362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latin typeface="Abel"/>
                <a:ea typeface="Abel"/>
                <a:cs typeface="Abel"/>
                <a:sym typeface="Abel"/>
              </a:rPr>
              <a:t>New York Times COVID-19 Dataset</a:t>
            </a:r>
            <a:endParaRPr b="1" sz="2000">
              <a:solidFill>
                <a:srgbClr val="000000"/>
              </a:solidFill>
              <a:latin typeface="Abel"/>
              <a:ea typeface="Abel"/>
              <a:cs typeface="Abel"/>
              <a:sym typeface="Abel"/>
            </a:endParaRPr>
          </a:p>
          <a:p>
            <a:pPr indent="-323850" lvl="0" marL="457200" rtl="0" algn="l">
              <a:lnSpc>
                <a:spcPct val="115000"/>
              </a:lnSpc>
              <a:spcBef>
                <a:spcPts val="1200"/>
              </a:spcBef>
              <a:spcAft>
                <a:spcPts val="0"/>
              </a:spcAft>
              <a:buClr>
                <a:srgbClr val="000000"/>
              </a:buClr>
              <a:buSzPts val="1500"/>
              <a:buFont typeface="Open Sans Light"/>
              <a:buChar char="●"/>
            </a:pPr>
            <a:r>
              <a:rPr lang="en" sz="1500">
                <a:latin typeface="Open Sans Light"/>
                <a:ea typeface="Open Sans Light"/>
                <a:cs typeface="Open Sans Light"/>
                <a:sym typeface="Open Sans Light"/>
              </a:rPr>
              <a:t>NYT released cumulative counts of </a:t>
            </a:r>
            <a:r>
              <a:rPr lang="en" sz="1500">
                <a:latin typeface="Open Sans"/>
                <a:ea typeface="Open Sans"/>
                <a:cs typeface="Open Sans"/>
                <a:sym typeface="Open Sans"/>
              </a:rPr>
              <a:t>COVID cases</a:t>
            </a:r>
            <a:r>
              <a:rPr lang="en" sz="1500">
                <a:latin typeface="Open Sans Light"/>
                <a:ea typeface="Open Sans Light"/>
                <a:cs typeface="Open Sans Light"/>
                <a:sym typeface="Open Sans Light"/>
              </a:rPr>
              <a:t> at the state and county level</a:t>
            </a:r>
            <a:endParaRPr sz="1500">
              <a:latin typeface="Open Sans Light"/>
              <a:ea typeface="Open Sans Light"/>
              <a:cs typeface="Open Sans Light"/>
              <a:sym typeface="Open Sans Light"/>
            </a:endParaRPr>
          </a:p>
          <a:p>
            <a:pPr indent="-323850" lvl="1" marL="914400" rtl="0" algn="l">
              <a:lnSpc>
                <a:spcPct val="115000"/>
              </a:lnSpc>
              <a:spcBef>
                <a:spcPts val="0"/>
              </a:spcBef>
              <a:spcAft>
                <a:spcPts val="0"/>
              </a:spcAft>
              <a:buClr>
                <a:srgbClr val="000000"/>
              </a:buClr>
              <a:buSzPts val="1500"/>
              <a:buFont typeface="Open Sans Light"/>
              <a:buChar char="○"/>
            </a:pPr>
            <a:r>
              <a:rPr lang="en" sz="1500">
                <a:latin typeface="Open Sans Light"/>
                <a:ea typeface="Open Sans Light"/>
                <a:cs typeface="Open Sans Light"/>
                <a:sym typeface="Open Sans Light"/>
              </a:rPr>
              <a:t>Real-time tracking with </a:t>
            </a:r>
            <a:r>
              <a:rPr lang="en" sz="1500">
                <a:latin typeface="Open Sans"/>
                <a:ea typeface="Open Sans"/>
                <a:cs typeface="Open Sans"/>
                <a:sym typeface="Open Sans"/>
              </a:rPr>
              <a:t>1932 counties</a:t>
            </a:r>
            <a:endParaRPr sz="1500">
              <a:latin typeface="Open Sans"/>
              <a:ea typeface="Open Sans"/>
              <a:cs typeface="Open Sans"/>
              <a:sym typeface="Open Sans"/>
            </a:endParaRPr>
          </a:p>
          <a:p>
            <a:pPr indent="-323850" lvl="0" marL="457200" rtl="0" algn="l">
              <a:lnSpc>
                <a:spcPct val="115000"/>
              </a:lnSpc>
              <a:spcBef>
                <a:spcPts val="0"/>
              </a:spcBef>
              <a:spcAft>
                <a:spcPts val="0"/>
              </a:spcAft>
              <a:buClr>
                <a:srgbClr val="000000"/>
              </a:buClr>
              <a:buSzPts val="1500"/>
              <a:buFont typeface="Open Sans Light"/>
              <a:buChar char="●"/>
            </a:pPr>
            <a:r>
              <a:rPr lang="en" sz="1500">
                <a:latin typeface="Open Sans Light"/>
                <a:ea typeface="Open Sans Light"/>
                <a:cs typeface="Open Sans Light"/>
                <a:sym typeface="Open Sans Light"/>
              </a:rPr>
              <a:t>Grouped the county data up to the </a:t>
            </a:r>
            <a:r>
              <a:rPr lang="en" sz="1500">
                <a:latin typeface="Open Sans"/>
                <a:ea typeface="Open Sans"/>
                <a:cs typeface="Open Sans"/>
                <a:sym typeface="Open Sans"/>
              </a:rPr>
              <a:t>state level</a:t>
            </a:r>
            <a:r>
              <a:rPr lang="en" sz="1500">
                <a:latin typeface="Open Sans Light"/>
                <a:ea typeface="Open Sans Light"/>
                <a:cs typeface="Open Sans Light"/>
                <a:sym typeface="Open Sans Light"/>
              </a:rPr>
              <a:t> for our analysis </a:t>
            </a:r>
            <a:endParaRPr sz="1500">
              <a:latin typeface="Open Sans Light"/>
              <a:ea typeface="Open Sans Light"/>
              <a:cs typeface="Open Sans Light"/>
              <a:sym typeface="Open Sans Light"/>
            </a:endParaRPr>
          </a:p>
        </p:txBody>
      </p:sp>
      <p:pic>
        <p:nvPicPr>
          <p:cNvPr descr="File:NewYorkTimes.svg - Wikipedia" id="177" name="Google Shape;177;p30"/>
          <p:cNvPicPr preferRelativeResize="0"/>
          <p:nvPr/>
        </p:nvPicPr>
        <p:blipFill>
          <a:blip r:embed="rId4">
            <a:alphaModFix/>
          </a:blip>
          <a:stretch>
            <a:fillRect/>
          </a:stretch>
        </p:blipFill>
        <p:spPr>
          <a:xfrm>
            <a:off x="5270587" y="4243687"/>
            <a:ext cx="2985149" cy="402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cxnSp>
        <p:nvCxnSpPr>
          <p:cNvPr id="182" name="Google Shape;182;p31"/>
          <p:cNvCxnSpPr/>
          <p:nvPr/>
        </p:nvCxnSpPr>
        <p:spPr>
          <a:xfrm>
            <a:off x="772325" y="-23800"/>
            <a:ext cx="0" cy="447600"/>
          </a:xfrm>
          <a:prstGeom prst="straightConnector1">
            <a:avLst/>
          </a:prstGeom>
          <a:noFill/>
          <a:ln cap="flat" cmpd="sng" w="19050">
            <a:solidFill>
              <a:schemeClr val="accent1"/>
            </a:solidFill>
            <a:prstDash val="solid"/>
            <a:round/>
            <a:headEnd len="med" w="med" type="none"/>
            <a:tailEnd len="med" w="med" type="none"/>
          </a:ln>
        </p:spPr>
      </p:cxnSp>
      <p:pic>
        <p:nvPicPr>
          <p:cNvPr id="183" name="Google Shape;183;p31"/>
          <p:cNvPicPr preferRelativeResize="0"/>
          <p:nvPr/>
        </p:nvPicPr>
        <p:blipFill>
          <a:blip r:embed="rId3">
            <a:alphaModFix/>
          </a:blip>
          <a:stretch>
            <a:fillRect/>
          </a:stretch>
        </p:blipFill>
        <p:spPr>
          <a:xfrm>
            <a:off x="0" y="302253"/>
            <a:ext cx="9144002" cy="4538997"/>
          </a:xfrm>
          <a:prstGeom prst="rect">
            <a:avLst/>
          </a:prstGeom>
          <a:noFill/>
          <a:ln>
            <a:noFill/>
          </a:ln>
        </p:spPr>
      </p:pic>
      <p:sp>
        <p:nvSpPr>
          <p:cNvPr id="184" name="Google Shape;184;p31"/>
          <p:cNvSpPr txBox="1"/>
          <p:nvPr>
            <p:ph type="ctrTitle"/>
          </p:nvPr>
        </p:nvSpPr>
        <p:spPr>
          <a:xfrm>
            <a:off x="3292800" y="302248"/>
            <a:ext cx="2558400" cy="60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800"/>
              <a:t>ETL Process</a:t>
            </a:r>
            <a:endParaRPr sz="2800"/>
          </a:p>
        </p:txBody>
      </p:sp>
      <p:pic>
        <p:nvPicPr>
          <p:cNvPr id="185" name="Google Shape;185;p31"/>
          <p:cNvPicPr preferRelativeResize="0"/>
          <p:nvPr/>
        </p:nvPicPr>
        <p:blipFill>
          <a:blip r:embed="rId4">
            <a:alphaModFix/>
          </a:blip>
          <a:stretch>
            <a:fillRect/>
          </a:stretch>
        </p:blipFill>
        <p:spPr>
          <a:xfrm>
            <a:off x="4542775" y="3801328"/>
            <a:ext cx="2558400" cy="967685"/>
          </a:xfrm>
          <a:prstGeom prst="rect">
            <a:avLst/>
          </a:prstGeom>
          <a:noFill/>
          <a:ln>
            <a:noFill/>
          </a:ln>
        </p:spPr>
      </p:pic>
      <p:pic>
        <p:nvPicPr>
          <p:cNvPr id="186" name="Google Shape;186;p31"/>
          <p:cNvPicPr preferRelativeResize="0"/>
          <p:nvPr/>
        </p:nvPicPr>
        <p:blipFill>
          <a:blip r:embed="rId5">
            <a:alphaModFix/>
          </a:blip>
          <a:stretch>
            <a:fillRect/>
          </a:stretch>
        </p:blipFill>
        <p:spPr>
          <a:xfrm>
            <a:off x="7349475" y="3801325"/>
            <a:ext cx="1317700" cy="967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2"/>
          <p:cNvSpPr txBox="1"/>
          <p:nvPr>
            <p:ph type="ctrTitle"/>
          </p:nvPr>
        </p:nvSpPr>
        <p:spPr>
          <a:xfrm>
            <a:off x="610475" y="371750"/>
            <a:ext cx="8171700" cy="51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Change in Average Zillow Housing Prices (2020 v. 2022)</a:t>
            </a:r>
            <a:endParaRPr sz="2700"/>
          </a:p>
          <a:p>
            <a:pPr indent="0" lvl="0" marL="0" rtl="0" algn="l">
              <a:spcBef>
                <a:spcPts val="0"/>
              </a:spcBef>
              <a:spcAft>
                <a:spcPts val="0"/>
              </a:spcAft>
              <a:buNone/>
            </a:pPr>
            <a:r>
              <a:t/>
            </a:r>
            <a:endParaRPr sz="2800"/>
          </a:p>
          <a:p>
            <a:pPr indent="0" lvl="0" marL="0" rtl="0" algn="l">
              <a:spcBef>
                <a:spcPts val="0"/>
              </a:spcBef>
              <a:spcAft>
                <a:spcPts val="0"/>
              </a:spcAft>
              <a:buNone/>
            </a:pPr>
            <a:r>
              <a:t/>
            </a:r>
            <a:endParaRPr sz="2800"/>
          </a:p>
        </p:txBody>
      </p:sp>
      <p:cxnSp>
        <p:nvCxnSpPr>
          <p:cNvPr id="192" name="Google Shape;192;p32"/>
          <p:cNvCxnSpPr/>
          <p:nvPr/>
        </p:nvCxnSpPr>
        <p:spPr>
          <a:xfrm>
            <a:off x="772325" y="-23800"/>
            <a:ext cx="0" cy="447600"/>
          </a:xfrm>
          <a:prstGeom prst="straightConnector1">
            <a:avLst/>
          </a:prstGeom>
          <a:noFill/>
          <a:ln cap="flat" cmpd="sng" w="19050">
            <a:solidFill>
              <a:schemeClr val="accent1"/>
            </a:solidFill>
            <a:prstDash val="solid"/>
            <a:round/>
            <a:headEnd len="med" w="med" type="none"/>
            <a:tailEnd len="med" w="med" type="none"/>
          </a:ln>
        </p:spPr>
      </p:cxnSp>
      <p:pic>
        <p:nvPicPr>
          <p:cNvPr id="193" name="Google Shape;193;p32"/>
          <p:cNvPicPr preferRelativeResize="0"/>
          <p:nvPr/>
        </p:nvPicPr>
        <p:blipFill>
          <a:blip r:embed="rId3">
            <a:alphaModFix/>
          </a:blip>
          <a:stretch>
            <a:fillRect/>
          </a:stretch>
        </p:blipFill>
        <p:spPr>
          <a:xfrm>
            <a:off x="152400" y="1167375"/>
            <a:ext cx="6546450" cy="3568450"/>
          </a:xfrm>
          <a:prstGeom prst="rect">
            <a:avLst/>
          </a:prstGeom>
          <a:noFill/>
          <a:ln>
            <a:noFill/>
          </a:ln>
        </p:spPr>
      </p:pic>
      <p:sp>
        <p:nvSpPr>
          <p:cNvPr id="194" name="Google Shape;194;p32"/>
          <p:cNvSpPr txBox="1"/>
          <p:nvPr>
            <p:ph idx="2" type="ctrTitle"/>
          </p:nvPr>
        </p:nvSpPr>
        <p:spPr>
          <a:xfrm>
            <a:off x="6918703" y="601376"/>
            <a:ext cx="2650500" cy="127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NOTABLE STATES</a:t>
            </a:r>
            <a:endParaRPr sz="1800"/>
          </a:p>
        </p:txBody>
      </p:sp>
      <p:sp>
        <p:nvSpPr>
          <p:cNvPr id="195" name="Google Shape;195;p32"/>
          <p:cNvSpPr txBox="1"/>
          <p:nvPr>
            <p:ph idx="1" type="subTitle"/>
          </p:nvPr>
        </p:nvSpPr>
        <p:spPr>
          <a:xfrm>
            <a:off x="6766304" y="1786527"/>
            <a:ext cx="2202900" cy="220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Compared to other states, </a:t>
            </a:r>
            <a:r>
              <a:rPr lang="en" sz="1600">
                <a:latin typeface="Open Sans"/>
                <a:ea typeface="Open Sans"/>
                <a:cs typeface="Open Sans"/>
                <a:sym typeface="Open Sans"/>
              </a:rPr>
              <a:t>California </a:t>
            </a:r>
            <a:r>
              <a:rPr lang="en" sz="1600"/>
              <a:t>and </a:t>
            </a:r>
            <a:r>
              <a:rPr lang="en" sz="1600">
                <a:latin typeface="Open Sans"/>
                <a:ea typeface="Open Sans"/>
                <a:cs typeface="Open Sans"/>
                <a:sym typeface="Open Sans"/>
              </a:rPr>
              <a:t>Hawaii </a:t>
            </a:r>
            <a:r>
              <a:rPr lang="en" sz="1600"/>
              <a:t>had the largest price increase. The west coast as a whole the biggest rise in home value. </a:t>
            </a:r>
            <a:endParaRPr sz="1600"/>
          </a:p>
        </p:txBody>
      </p:sp>
      <p:cxnSp>
        <p:nvCxnSpPr>
          <p:cNvPr id="196" name="Google Shape;196;p32"/>
          <p:cNvCxnSpPr/>
          <p:nvPr/>
        </p:nvCxnSpPr>
        <p:spPr>
          <a:xfrm rot="10800000">
            <a:off x="5624816" y="1786513"/>
            <a:ext cx="18015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33"/>
          <p:cNvPicPr preferRelativeResize="0"/>
          <p:nvPr/>
        </p:nvPicPr>
        <p:blipFill>
          <a:blip r:embed="rId3">
            <a:alphaModFix/>
          </a:blip>
          <a:stretch>
            <a:fillRect/>
          </a:stretch>
        </p:blipFill>
        <p:spPr>
          <a:xfrm>
            <a:off x="152400" y="815151"/>
            <a:ext cx="6717624" cy="4290325"/>
          </a:xfrm>
          <a:prstGeom prst="rect">
            <a:avLst/>
          </a:prstGeom>
          <a:noFill/>
          <a:ln>
            <a:noFill/>
          </a:ln>
        </p:spPr>
      </p:pic>
      <p:sp>
        <p:nvSpPr>
          <p:cNvPr id="202" name="Google Shape;202;p33"/>
          <p:cNvSpPr txBox="1"/>
          <p:nvPr>
            <p:ph type="ctrTitle"/>
          </p:nvPr>
        </p:nvSpPr>
        <p:spPr>
          <a:xfrm>
            <a:off x="486150" y="250300"/>
            <a:ext cx="8171700" cy="51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Percent Increase in COVID Cases</a:t>
            </a:r>
            <a:endParaRPr sz="2700"/>
          </a:p>
          <a:p>
            <a:pPr indent="0" lvl="0" marL="0" rtl="0" algn="ctr">
              <a:spcBef>
                <a:spcPts val="0"/>
              </a:spcBef>
              <a:spcAft>
                <a:spcPts val="0"/>
              </a:spcAft>
              <a:buNone/>
            </a:pPr>
            <a:r>
              <a:t/>
            </a:r>
            <a:endParaRPr sz="2800"/>
          </a:p>
          <a:p>
            <a:pPr indent="0" lvl="0" marL="0" rtl="0" algn="ctr">
              <a:spcBef>
                <a:spcPts val="0"/>
              </a:spcBef>
              <a:spcAft>
                <a:spcPts val="0"/>
              </a:spcAft>
              <a:buNone/>
            </a:pPr>
            <a:r>
              <a:t/>
            </a:r>
            <a:endParaRPr sz="2800"/>
          </a:p>
        </p:txBody>
      </p:sp>
      <p:cxnSp>
        <p:nvCxnSpPr>
          <p:cNvPr id="203" name="Google Shape;203;p33"/>
          <p:cNvCxnSpPr/>
          <p:nvPr/>
        </p:nvCxnSpPr>
        <p:spPr>
          <a:xfrm>
            <a:off x="772325" y="-23800"/>
            <a:ext cx="0" cy="447600"/>
          </a:xfrm>
          <a:prstGeom prst="straightConnector1">
            <a:avLst/>
          </a:prstGeom>
          <a:noFill/>
          <a:ln cap="flat" cmpd="sng" w="19050">
            <a:solidFill>
              <a:schemeClr val="accent1"/>
            </a:solidFill>
            <a:prstDash val="solid"/>
            <a:round/>
            <a:headEnd len="med" w="med" type="none"/>
            <a:tailEnd len="med" w="med" type="none"/>
          </a:ln>
        </p:spPr>
      </p:cxnSp>
      <p:sp>
        <p:nvSpPr>
          <p:cNvPr id="204" name="Google Shape;204;p33"/>
          <p:cNvSpPr txBox="1"/>
          <p:nvPr>
            <p:ph idx="2" type="ctrTitle"/>
          </p:nvPr>
        </p:nvSpPr>
        <p:spPr>
          <a:xfrm>
            <a:off x="7104178" y="524151"/>
            <a:ext cx="2650500" cy="127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NOTABLE STATES</a:t>
            </a:r>
            <a:endParaRPr sz="1800"/>
          </a:p>
        </p:txBody>
      </p:sp>
      <p:sp>
        <p:nvSpPr>
          <p:cNvPr id="205" name="Google Shape;205;p33"/>
          <p:cNvSpPr txBox="1"/>
          <p:nvPr>
            <p:ph idx="1" type="subTitle"/>
          </p:nvPr>
        </p:nvSpPr>
        <p:spPr>
          <a:xfrm>
            <a:off x="6875579" y="1633102"/>
            <a:ext cx="2202900" cy="220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Open Sans"/>
                <a:ea typeface="Open Sans"/>
                <a:cs typeface="Open Sans"/>
                <a:sym typeface="Open Sans"/>
              </a:rPr>
              <a:t>California </a:t>
            </a:r>
            <a:r>
              <a:rPr lang="en" sz="1600"/>
              <a:t>was among the top 5 states who saw the largest % increase (</a:t>
            </a:r>
            <a:r>
              <a:rPr lang="en" sz="1600">
                <a:latin typeface="Open Sans"/>
                <a:ea typeface="Open Sans"/>
                <a:cs typeface="Open Sans"/>
                <a:sym typeface="Open Sans"/>
              </a:rPr>
              <a:t>391.5%</a:t>
            </a:r>
            <a:r>
              <a:rPr lang="en" sz="1600"/>
              <a:t>) in COVID cases from 2020-2021.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p:txBody>
      </p:sp>
      <p:cxnSp>
        <p:nvCxnSpPr>
          <p:cNvPr id="206" name="Google Shape;206;p33"/>
          <p:cNvCxnSpPr/>
          <p:nvPr/>
        </p:nvCxnSpPr>
        <p:spPr>
          <a:xfrm rot="10800000">
            <a:off x="3001875" y="1115200"/>
            <a:ext cx="4954500" cy="0"/>
          </a:xfrm>
          <a:prstGeom prst="straightConnector1">
            <a:avLst/>
          </a:prstGeom>
          <a:noFill/>
          <a:ln cap="flat" cmpd="sng" w="28575">
            <a:solidFill>
              <a:schemeClr val="accent6"/>
            </a:solidFill>
            <a:prstDash val="solid"/>
            <a:round/>
            <a:headEnd len="med" w="med" type="none"/>
            <a:tailEnd len="med" w="med" type="none"/>
          </a:ln>
        </p:spPr>
      </p:cxnSp>
      <p:sp>
        <p:nvSpPr>
          <p:cNvPr id="207" name="Google Shape;207;p33"/>
          <p:cNvSpPr/>
          <p:nvPr/>
        </p:nvSpPr>
        <p:spPr>
          <a:xfrm>
            <a:off x="254650" y="1032700"/>
            <a:ext cx="749400" cy="165000"/>
          </a:xfrm>
          <a:prstGeom prst="ellipse">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4"/>
          <p:cNvSpPr txBox="1"/>
          <p:nvPr>
            <p:ph type="ctrTitle"/>
          </p:nvPr>
        </p:nvSpPr>
        <p:spPr>
          <a:xfrm>
            <a:off x="610475" y="371750"/>
            <a:ext cx="5427300" cy="68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Project Reflection</a:t>
            </a:r>
            <a:endParaRPr sz="2800"/>
          </a:p>
        </p:txBody>
      </p:sp>
      <p:sp>
        <p:nvSpPr>
          <p:cNvPr id="213" name="Google Shape;213;p34"/>
          <p:cNvSpPr txBox="1"/>
          <p:nvPr/>
        </p:nvSpPr>
        <p:spPr>
          <a:xfrm>
            <a:off x="1241173" y="1217025"/>
            <a:ext cx="1420500" cy="480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Abel"/>
                <a:ea typeface="Abel"/>
                <a:cs typeface="Abel"/>
                <a:sym typeface="Abel"/>
              </a:rPr>
              <a:t>Takeaways</a:t>
            </a:r>
            <a:endParaRPr b="1" sz="1800">
              <a:solidFill>
                <a:schemeClr val="dk1"/>
              </a:solidFill>
              <a:latin typeface="Abel"/>
              <a:ea typeface="Abel"/>
              <a:cs typeface="Abel"/>
              <a:sym typeface="Abel"/>
            </a:endParaRPr>
          </a:p>
        </p:txBody>
      </p:sp>
      <p:sp>
        <p:nvSpPr>
          <p:cNvPr id="214" name="Google Shape;214;p34"/>
          <p:cNvSpPr txBox="1"/>
          <p:nvPr/>
        </p:nvSpPr>
        <p:spPr>
          <a:xfrm>
            <a:off x="407653" y="1129764"/>
            <a:ext cx="713100" cy="68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bel"/>
                <a:ea typeface="Abel"/>
                <a:cs typeface="Abel"/>
                <a:sym typeface="Abel"/>
              </a:rPr>
              <a:t>01</a:t>
            </a:r>
            <a:endParaRPr sz="2400">
              <a:solidFill>
                <a:schemeClr val="dk1"/>
              </a:solidFill>
              <a:latin typeface="Abel"/>
              <a:ea typeface="Abel"/>
              <a:cs typeface="Abel"/>
              <a:sym typeface="Abel"/>
            </a:endParaRPr>
          </a:p>
        </p:txBody>
      </p:sp>
      <p:sp>
        <p:nvSpPr>
          <p:cNvPr id="215" name="Google Shape;215;p34"/>
          <p:cNvSpPr txBox="1"/>
          <p:nvPr/>
        </p:nvSpPr>
        <p:spPr>
          <a:xfrm>
            <a:off x="1019621" y="1983565"/>
            <a:ext cx="713100" cy="68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bel"/>
                <a:ea typeface="Abel"/>
                <a:cs typeface="Abel"/>
                <a:sym typeface="Abel"/>
              </a:rPr>
              <a:t>02</a:t>
            </a:r>
            <a:endParaRPr sz="2400">
              <a:solidFill>
                <a:schemeClr val="dk1"/>
              </a:solidFill>
              <a:latin typeface="Abel"/>
              <a:ea typeface="Abel"/>
              <a:cs typeface="Abel"/>
              <a:sym typeface="Abel"/>
            </a:endParaRPr>
          </a:p>
        </p:txBody>
      </p:sp>
      <p:sp>
        <p:nvSpPr>
          <p:cNvPr id="216" name="Google Shape;216;p34"/>
          <p:cNvSpPr txBox="1"/>
          <p:nvPr/>
        </p:nvSpPr>
        <p:spPr>
          <a:xfrm>
            <a:off x="1621564" y="2851128"/>
            <a:ext cx="713100" cy="68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bel"/>
                <a:ea typeface="Abel"/>
                <a:cs typeface="Abel"/>
                <a:sym typeface="Abel"/>
              </a:rPr>
              <a:t>03</a:t>
            </a:r>
            <a:endParaRPr sz="2400">
              <a:solidFill>
                <a:schemeClr val="dk1"/>
              </a:solidFill>
              <a:latin typeface="Abel"/>
              <a:ea typeface="Abel"/>
              <a:cs typeface="Abel"/>
              <a:sym typeface="Abel"/>
            </a:endParaRPr>
          </a:p>
        </p:txBody>
      </p:sp>
      <p:sp>
        <p:nvSpPr>
          <p:cNvPr id="217" name="Google Shape;217;p34"/>
          <p:cNvSpPr txBox="1"/>
          <p:nvPr/>
        </p:nvSpPr>
        <p:spPr>
          <a:xfrm>
            <a:off x="2334682" y="3744817"/>
            <a:ext cx="713100" cy="68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Abel"/>
                <a:ea typeface="Abel"/>
                <a:cs typeface="Abel"/>
                <a:sym typeface="Abel"/>
              </a:rPr>
              <a:t>04</a:t>
            </a:r>
            <a:endParaRPr sz="2400">
              <a:solidFill>
                <a:schemeClr val="dk1"/>
              </a:solidFill>
              <a:latin typeface="Abel"/>
              <a:ea typeface="Abel"/>
              <a:cs typeface="Abel"/>
              <a:sym typeface="Abel"/>
            </a:endParaRPr>
          </a:p>
        </p:txBody>
      </p:sp>
      <p:cxnSp>
        <p:nvCxnSpPr>
          <p:cNvPr id="218" name="Google Shape;218;p34"/>
          <p:cNvCxnSpPr/>
          <p:nvPr/>
        </p:nvCxnSpPr>
        <p:spPr>
          <a:xfrm>
            <a:off x="1120750" y="1060250"/>
            <a:ext cx="3167700" cy="4122000"/>
          </a:xfrm>
          <a:prstGeom prst="straightConnector1">
            <a:avLst/>
          </a:prstGeom>
          <a:noFill/>
          <a:ln cap="flat" cmpd="sng" w="19050">
            <a:solidFill>
              <a:schemeClr val="accent1"/>
            </a:solidFill>
            <a:prstDash val="solid"/>
            <a:round/>
            <a:headEnd len="med" w="med" type="none"/>
            <a:tailEnd len="med" w="med" type="none"/>
          </a:ln>
        </p:spPr>
      </p:cxnSp>
      <p:cxnSp>
        <p:nvCxnSpPr>
          <p:cNvPr id="219" name="Google Shape;219;p34"/>
          <p:cNvCxnSpPr/>
          <p:nvPr/>
        </p:nvCxnSpPr>
        <p:spPr>
          <a:xfrm rot="10800000">
            <a:off x="637925" y="1670713"/>
            <a:ext cx="1420500" cy="0"/>
          </a:xfrm>
          <a:prstGeom prst="straightConnector1">
            <a:avLst/>
          </a:prstGeom>
          <a:noFill/>
          <a:ln cap="flat" cmpd="sng" w="19050">
            <a:solidFill>
              <a:schemeClr val="accent1"/>
            </a:solidFill>
            <a:prstDash val="solid"/>
            <a:round/>
            <a:headEnd len="med" w="med" type="none"/>
            <a:tailEnd len="med" w="med" type="none"/>
          </a:ln>
        </p:spPr>
      </p:cxnSp>
      <p:sp>
        <p:nvSpPr>
          <p:cNvPr id="220" name="Google Shape;220;p34"/>
          <p:cNvSpPr txBox="1"/>
          <p:nvPr/>
        </p:nvSpPr>
        <p:spPr>
          <a:xfrm>
            <a:off x="2702700" y="1066575"/>
            <a:ext cx="4923000" cy="7812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dk1"/>
              </a:buClr>
              <a:buSzPts val="1400"/>
              <a:buFont typeface="Open Sans Light"/>
              <a:buAutoNum type="arabicPeriod"/>
            </a:pPr>
            <a:r>
              <a:rPr lang="en">
                <a:solidFill>
                  <a:schemeClr val="dk1"/>
                </a:solidFill>
                <a:latin typeface="Open Sans Light"/>
                <a:ea typeface="Open Sans Light"/>
                <a:cs typeface="Open Sans Light"/>
                <a:sym typeface="Open Sans Light"/>
              </a:rPr>
              <a:t>Importance of data normalization </a:t>
            </a:r>
            <a:endParaRPr>
              <a:solidFill>
                <a:schemeClr val="dk1"/>
              </a:solidFill>
              <a:latin typeface="Open Sans Light"/>
              <a:ea typeface="Open Sans Light"/>
              <a:cs typeface="Open Sans Light"/>
              <a:sym typeface="Open Sans Light"/>
            </a:endParaRPr>
          </a:p>
          <a:p>
            <a:pPr indent="-317500" lvl="0" marL="457200" rtl="0" algn="l">
              <a:spcBef>
                <a:spcPts val="0"/>
              </a:spcBef>
              <a:spcAft>
                <a:spcPts val="0"/>
              </a:spcAft>
              <a:buClr>
                <a:schemeClr val="dk1"/>
              </a:buClr>
              <a:buSzPts val="1400"/>
              <a:buFont typeface="Open Sans Light"/>
              <a:buAutoNum type="arabicPeriod"/>
            </a:pPr>
            <a:r>
              <a:rPr lang="en">
                <a:solidFill>
                  <a:schemeClr val="dk1"/>
                </a:solidFill>
                <a:latin typeface="Open Sans Light"/>
                <a:ea typeface="Open Sans Light"/>
                <a:cs typeface="Open Sans Light"/>
                <a:sym typeface="Open Sans Light"/>
              </a:rPr>
              <a:t>How the data science/ETL life cycle is iterative</a:t>
            </a:r>
            <a:endParaRPr>
              <a:solidFill>
                <a:schemeClr val="dk1"/>
              </a:solidFill>
              <a:latin typeface="Open Sans Light"/>
              <a:ea typeface="Open Sans Light"/>
              <a:cs typeface="Open Sans Light"/>
              <a:sym typeface="Open Sans Light"/>
            </a:endParaRPr>
          </a:p>
          <a:p>
            <a:pPr indent="-317500" lvl="0" marL="457200" rtl="0" algn="l">
              <a:spcBef>
                <a:spcPts val="0"/>
              </a:spcBef>
              <a:spcAft>
                <a:spcPts val="0"/>
              </a:spcAft>
              <a:buClr>
                <a:schemeClr val="dk1"/>
              </a:buClr>
              <a:buSzPts val="1400"/>
              <a:buFont typeface="Open Sans Light"/>
              <a:buAutoNum type="arabicPeriod"/>
            </a:pPr>
            <a:r>
              <a:rPr lang="en">
                <a:solidFill>
                  <a:schemeClr val="dk1"/>
                </a:solidFill>
                <a:latin typeface="Open Sans Light"/>
                <a:ea typeface="Open Sans Light"/>
                <a:cs typeface="Open Sans Light"/>
                <a:sym typeface="Open Sans Light"/>
              </a:rPr>
              <a:t>Insights on U.S. response to economic disturbances</a:t>
            </a:r>
            <a:endParaRPr>
              <a:solidFill>
                <a:schemeClr val="dk1"/>
              </a:solidFill>
              <a:latin typeface="Open Sans Light"/>
              <a:ea typeface="Open Sans Light"/>
              <a:cs typeface="Open Sans Light"/>
              <a:sym typeface="Open Sans Light"/>
            </a:endParaRPr>
          </a:p>
        </p:txBody>
      </p:sp>
      <p:cxnSp>
        <p:nvCxnSpPr>
          <p:cNvPr id="221" name="Google Shape;221;p34"/>
          <p:cNvCxnSpPr/>
          <p:nvPr/>
        </p:nvCxnSpPr>
        <p:spPr>
          <a:xfrm rot="10800000">
            <a:off x="1241975" y="2524225"/>
            <a:ext cx="1255800" cy="0"/>
          </a:xfrm>
          <a:prstGeom prst="straightConnector1">
            <a:avLst/>
          </a:prstGeom>
          <a:noFill/>
          <a:ln cap="flat" cmpd="sng" w="19050">
            <a:solidFill>
              <a:schemeClr val="accent1"/>
            </a:solidFill>
            <a:prstDash val="solid"/>
            <a:round/>
            <a:headEnd len="med" w="med" type="none"/>
            <a:tailEnd len="med" w="med" type="none"/>
          </a:ln>
        </p:spPr>
      </p:cxnSp>
      <p:cxnSp>
        <p:nvCxnSpPr>
          <p:cNvPr id="222" name="Google Shape;222;p34"/>
          <p:cNvCxnSpPr/>
          <p:nvPr/>
        </p:nvCxnSpPr>
        <p:spPr>
          <a:xfrm rot="10800000">
            <a:off x="1842375" y="3392525"/>
            <a:ext cx="1330200" cy="0"/>
          </a:xfrm>
          <a:prstGeom prst="straightConnector1">
            <a:avLst/>
          </a:prstGeom>
          <a:noFill/>
          <a:ln cap="flat" cmpd="sng" w="19050">
            <a:solidFill>
              <a:schemeClr val="accent1"/>
            </a:solidFill>
            <a:prstDash val="solid"/>
            <a:round/>
            <a:headEnd len="med" w="med" type="none"/>
            <a:tailEnd len="med" w="med" type="none"/>
          </a:ln>
        </p:spPr>
      </p:cxnSp>
      <p:cxnSp>
        <p:nvCxnSpPr>
          <p:cNvPr id="223" name="Google Shape;223;p34"/>
          <p:cNvCxnSpPr/>
          <p:nvPr/>
        </p:nvCxnSpPr>
        <p:spPr>
          <a:xfrm rot="10800000">
            <a:off x="2549400" y="4286950"/>
            <a:ext cx="1392300" cy="0"/>
          </a:xfrm>
          <a:prstGeom prst="straightConnector1">
            <a:avLst/>
          </a:prstGeom>
          <a:noFill/>
          <a:ln cap="flat" cmpd="sng" w="19050">
            <a:solidFill>
              <a:schemeClr val="accent1"/>
            </a:solidFill>
            <a:prstDash val="solid"/>
            <a:round/>
            <a:headEnd len="med" w="med" type="none"/>
            <a:tailEnd len="med" w="med" type="none"/>
          </a:ln>
        </p:spPr>
      </p:cxnSp>
      <p:sp>
        <p:nvSpPr>
          <p:cNvPr id="224" name="Google Shape;224;p34"/>
          <p:cNvSpPr txBox="1"/>
          <p:nvPr/>
        </p:nvSpPr>
        <p:spPr>
          <a:xfrm>
            <a:off x="1753258" y="2109300"/>
            <a:ext cx="1653600" cy="480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Abel"/>
                <a:ea typeface="Abel"/>
                <a:cs typeface="Abel"/>
                <a:sym typeface="Abel"/>
              </a:rPr>
              <a:t>Challenges</a:t>
            </a:r>
            <a:endParaRPr b="1" sz="1800">
              <a:solidFill>
                <a:schemeClr val="dk1"/>
              </a:solidFill>
              <a:latin typeface="Abel"/>
              <a:ea typeface="Abel"/>
              <a:cs typeface="Abel"/>
              <a:sym typeface="Abel"/>
            </a:endParaRPr>
          </a:p>
        </p:txBody>
      </p:sp>
      <p:sp>
        <p:nvSpPr>
          <p:cNvPr id="225" name="Google Shape;225;p34"/>
          <p:cNvSpPr txBox="1"/>
          <p:nvPr/>
        </p:nvSpPr>
        <p:spPr>
          <a:xfrm>
            <a:off x="2564530" y="2952375"/>
            <a:ext cx="1420500" cy="480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Abel"/>
                <a:ea typeface="Abel"/>
                <a:cs typeface="Abel"/>
                <a:sym typeface="Abel"/>
              </a:rPr>
              <a:t>Limitations</a:t>
            </a:r>
            <a:endParaRPr b="1" sz="1800">
              <a:solidFill>
                <a:schemeClr val="dk1"/>
              </a:solidFill>
              <a:latin typeface="Abel"/>
              <a:ea typeface="Abel"/>
              <a:cs typeface="Abel"/>
              <a:sym typeface="Abel"/>
            </a:endParaRPr>
          </a:p>
        </p:txBody>
      </p:sp>
      <p:sp>
        <p:nvSpPr>
          <p:cNvPr id="226" name="Google Shape;226;p34"/>
          <p:cNvSpPr txBox="1"/>
          <p:nvPr/>
        </p:nvSpPr>
        <p:spPr>
          <a:xfrm>
            <a:off x="3985013" y="2851275"/>
            <a:ext cx="4923000" cy="6885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dk1"/>
              </a:buClr>
              <a:buSzPts val="1400"/>
              <a:buFont typeface="Open Sans Light"/>
              <a:buAutoNum type="arabicPeriod"/>
            </a:pPr>
            <a:r>
              <a:rPr lang="en">
                <a:solidFill>
                  <a:schemeClr val="dk1"/>
                </a:solidFill>
                <a:latin typeface="Open Sans Light"/>
                <a:ea typeface="Open Sans Light"/>
                <a:cs typeface="Open Sans Light"/>
                <a:sym typeface="Open Sans Light"/>
              </a:rPr>
              <a:t>Dataset constraints (e.g. NYT dataset did not have data on COVID cases in 2022)</a:t>
            </a:r>
            <a:endParaRPr>
              <a:solidFill>
                <a:schemeClr val="dk1"/>
              </a:solidFill>
              <a:latin typeface="Open Sans Light"/>
              <a:ea typeface="Open Sans Light"/>
              <a:cs typeface="Open Sans Light"/>
              <a:sym typeface="Open Sans Light"/>
            </a:endParaRPr>
          </a:p>
          <a:p>
            <a:pPr indent="-317500" lvl="0" marL="457200" rtl="0" algn="l">
              <a:spcBef>
                <a:spcPts val="0"/>
              </a:spcBef>
              <a:spcAft>
                <a:spcPts val="0"/>
              </a:spcAft>
              <a:buClr>
                <a:schemeClr val="dk1"/>
              </a:buClr>
              <a:buSzPts val="1400"/>
              <a:buFont typeface="Open Sans Light"/>
              <a:buAutoNum type="arabicPeriod"/>
            </a:pPr>
            <a:r>
              <a:rPr lang="en">
                <a:solidFill>
                  <a:schemeClr val="dk1"/>
                </a:solidFill>
                <a:latin typeface="Open Sans Light"/>
                <a:ea typeface="Open Sans Light"/>
                <a:cs typeface="Open Sans Light"/>
                <a:sym typeface="Open Sans Light"/>
              </a:rPr>
              <a:t>File format constraints</a:t>
            </a:r>
            <a:endParaRPr>
              <a:solidFill>
                <a:schemeClr val="dk1"/>
              </a:solidFill>
              <a:latin typeface="Open Sans Light"/>
              <a:ea typeface="Open Sans Light"/>
              <a:cs typeface="Open Sans Light"/>
              <a:sym typeface="Open Sans Light"/>
            </a:endParaRPr>
          </a:p>
        </p:txBody>
      </p:sp>
      <p:sp>
        <p:nvSpPr>
          <p:cNvPr id="227" name="Google Shape;227;p34"/>
          <p:cNvSpPr txBox="1"/>
          <p:nvPr/>
        </p:nvSpPr>
        <p:spPr>
          <a:xfrm>
            <a:off x="3228796" y="3824850"/>
            <a:ext cx="1330200" cy="480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Abel"/>
                <a:ea typeface="Abel"/>
                <a:cs typeface="Abel"/>
                <a:sym typeface="Abel"/>
              </a:rPr>
              <a:t>Conclusion</a:t>
            </a:r>
            <a:endParaRPr b="1" sz="1800">
              <a:solidFill>
                <a:schemeClr val="dk1"/>
              </a:solidFill>
              <a:latin typeface="Abel"/>
              <a:ea typeface="Abel"/>
              <a:cs typeface="Abel"/>
              <a:sym typeface="Abel"/>
            </a:endParaRPr>
          </a:p>
        </p:txBody>
      </p:sp>
      <p:sp>
        <p:nvSpPr>
          <p:cNvPr id="228" name="Google Shape;228;p34"/>
          <p:cNvSpPr txBox="1"/>
          <p:nvPr/>
        </p:nvSpPr>
        <p:spPr>
          <a:xfrm>
            <a:off x="4559013" y="3615325"/>
            <a:ext cx="4395900" cy="12105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dk1"/>
              </a:buClr>
              <a:buSzPts val="1400"/>
              <a:buFont typeface="Open Sans Light"/>
              <a:buAutoNum type="arabicPeriod"/>
            </a:pPr>
            <a:r>
              <a:rPr lang="en">
                <a:solidFill>
                  <a:schemeClr val="dk1"/>
                </a:solidFill>
                <a:latin typeface="Open Sans Light"/>
                <a:ea typeface="Open Sans Light"/>
                <a:cs typeface="Open Sans Light"/>
                <a:sym typeface="Open Sans Light"/>
              </a:rPr>
              <a:t>Our initial prediction was incorrect - housing prices </a:t>
            </a:r>
            <a:r>
              <a:rPr lang="en">
                <a:solidFill>
                  <a:schemeClr val="dk1"/>
                </a:solidFill>
                <a:latin typeface="Open Sans"/>
                <a:ea typeface="Open Sans"/>
                <a:cs typeface="Open Sans"/>
                <a:sym typeface="Open Sans"/>
              </a:rPr>
              <a:t>increased </a:t>
            </a:r>
            <a:r>
              <a:rPr lang="en">
                <a:solidFill>
                  <a:schemeClr val="dk1"/>
                </a:solidFill>
                <a:latin typeface="Open Sans Light"/>
                <a:ea typeface="Open Sans Light"/>
                <a:cs typeface="Open Sans Light"/>
                <a:sym typeface="Open Sans Light"/>
              </a:rPr>
              <a:t>as COVID cases rose</a:t>
            </a:r>
            <a:endParaRPr>
              <a:solidFill>
                <a:schemeClr val="dk1"/>
              </a:solidFill>
              <a:latin typeface="Open Sans Light"/>
              <a:ea typeface="Open Sans Light"/>
              <a:cs typeface="Open Sans Light"/>
              <a:sym typeface="Open Sans Light"/>
            </a:endParaRPr>
          </a:p>
          <a:p>
            <a:pPr indent="-317500" lvl="0" marL="457200" rtl="0" algn="l">
              <a:spcBef>
                <a:spcPts val="0"/>
              </a:spcBef>
              <a:spcAft>
                <a:spcPts val="0"/>
              </a:spcAft>
              <a:buClr>
                <a:schemeClr val="dk1"/>
              </a:buClr>
              <a:buSzPts val="1400"/>
              <a:buFont typeface="Open Sans Light"/>
              <a:buAutoNum type="arabicPeriod"/>
            </a:pPr>
            <a:r>
              <a:rPr lang="en">
                <a:solidFill>
                  <a:schemeClr val="dk1"/>
                </a:solidFill>
                <a:latin typeface="Open Sans Light"/>
                <a:ea typeface="Open Sans Light"/>
                <a:cs typeface="Open Sans Light"/>
                <a:sym typeface="Open Sans Light"/>
              </a:rPr>
              <a:t>This could be due to increased demand driven by low mortgage interest rates and work-from-home policies</a:t>
            </a:r>
            <a:endParaRPr>
              <a:solidFill>
                <a:schemeClr val="dk1"/>
              </a:solidFill>
              <a:latin typeface="Open Sans Light"/>
              <a:ea typeface="Open Sans Light"/>
              <a:cs typeface="Open Sans Light"/>
              <a:sym typeface="Open Sans Light"/>
            </a:endParaRPr>
          </a:p>
        </p:txBody>
      </p:sp>
      <p:cxnSp>
        <p:nvCxnSpPr>
          <p:cNvPr id="229" name="Google Shape;229;p34"/>
          <p:cNvCxnSpPr/>
          <p:nvPr/>
        </p:nvCxnSpPr>
        <p:spPr>
          <a:xfrm>
            <a:off x="772325" y="-23800"/>
            <a:ext cx="0" cy="447600"/>
          </a:xfrm>
          <a:prstGeom prst="straightConnector1">
            <a:avLst/>
          </a:prstGeom>
          <a:noFill/>
          <a:ln cap="flat" cmpd="sng" w="19050">
            <a:solidFill>
              <a:schemeClr val="accent1"/>
            </a:solidFill>
            <a:prstDash val="solid"/>
            <a:round/>
            <a:headEnd len="med" w="med" type="none"/>
            <a:tailEnd len="med" w="med" type="none"/>
          </a:ln>
        </p:spPr>
      </p:cxnSp>
      <p:sp>
        <p:nvSpPr>
          <p:cNvPr id="230" name="Google Shape;230;p34"/>
          <p:cNvSpPr txBox="1"/>
          <p:nvPr/>
        </p:nvSpPr>
        <p:spPr>
          <a:xfrm>
            <a:off x="3406838" y="1951725"/>
            <a:ext cx="5088300" cy="6885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dk1"/>
              </a:buClr>
              <a:buSzPts val="1400"/>
              <a:buFont typeface="Open Sans Light"/>
              <a:buAutoNum type="arabicPeriod"/>
            </a:pPr>
            <a:r>
              <a:rPr lang="en">
                <a:solidFill>
                  <a:schemeClr val="dk1"/>
                </a:solidFill>
                <a:latin typeface="Open Sans Light"/>
                <a:ea typeface="Open Sans Light"/>
                <a:cs typeface="Open Sans Light"/>
                <a:sym typeface="Open Sans Light"/>
              </a:rPr>
              <a:t>Data compatibility, unexpected results with datasets</a:t>
            </a:r>
            <a:endParaRPr>
              <a:solidFill>
                <a:schemeClr val="dk1"/>
              </a:solidFill>
              <a:latin typeface="Open Sans Light"/>
              <a:ea typeface="Open Sans Light"/>
              <a:cs typeface="Open Sans Light"/>
              <a:sym typeface="Open Sans Light"/>
            </a:endParaRPr>
          </a:p>
          <a:p>
            <a:pPr indent="-317500" lvl="0" marL="457200" rtl="0" algn="l">
              <a:spcBef>
                <a:spcPts val="0"/>
              </a:spcBef>
              <a:spcAft>
                <a:spcPts val="0"/>
              </a:spcAft>
              <a:buClr>
                <a:schemeClr val="dk1"/>
              </a:buClr>
              <a:buSzPts val="1400"/>
              <a:buFont typeface="Open Sans Light"/>
              <a:buAutoNum type="arabicPeriod"/>
            </a:pPr>
            <a:r>
              <a:rPr lang="en">
                <a:solidFill>
                  <a:schemeClr val="dk1"/>
                </a:solidFill>
                <a:latin typeface="Open Sans Light"/>
                <a:ea typeface="Open Sans Light"/>
                <a:cs typeface="Open Sans Light"/>
                <a:sym typeface="Open Sans Light"/>
              </a:rPr>
              <a:t>Potential </a:t>
            </a:r>
            <a:r>
              <a:rPr lang="en">
                <a:solidFill>
                  <a:schemeClr val="dk1"/>
                </a:solidFill>
                <a:latin typeface="Open Sans Light"/>
                <a:ea typeface="Open Sans Light"/>
                <a:cs typeface="Open Sans Light"/>
                <a:sym typeface="Open Sans Light"/>
              </a:rPr>
              <a:t>improvements</a:t>
            </a:r>
            <a:r>
              <a:rPr lang="en">
                <a:solidFill>
                  <a:schemeClr val="dk1"/>
                </a:solidFill>
                <a:latin typeface="Open Sans Light"/>
                <a:ea typeface="Open Sans Light"/>
                <a:cs typeface="Open Sans Light"/>
                <a:sym typeface="Open Sans Light"/>
              </a:rPr>
              <a:t> to make</a:t>
            </a:r>
            <a:endParaRPr>
              <a:solidFill>
                <a:schemeClr val="dk1"/>
              </a:solidFill>
              <a:latin typeface="Open Sans Light"/>
              <a:ea typeface="Open Sans Light"/>
              <a:cs typeface="Open Sans Light"/>
              <a:sym typeface="Open Sans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5"/>
          <p:cNvSpPr txBox="1"/>
          <p:nvPr>
            <p:ph idx="6" type="ctrTitle"/>
          </p:nvPr>
        </p:nvSpPr>
        <p:spPr>
          <a:xfrm>
            <a:off x="729000" y="723750"/>
            <a:ext cx="7686000" cy="116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100"/>
              <a:t>Thank you for listening!</a:t>
            </a:r>
            <a:endParaRPr sz="4100"/>
          </a:p>
        </p:txBody>
      </p:sp>
      <p:sp>
        <p:nvSpPr>
          <p:cNvPr id="236" name="Google Shape;236;p35"/>
          <p:cNvSpPr txBox="1"/>
          <p:nvPr>
            <p:ph type="ctrTitle"/>
          </p:nvPr>
        </p:nvSpPr>
        <p:spPr>
          <a:xfrm>
            <a:off x="1831500" y="3131525"/>
            <a:ext cx="5481000" cy="57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t>Any questions?</a:t>
            </a:r>
            <a:endParaRPr sz="2400"/>
          </a:p>
        </p:txBody>
      </p:sp>
      <p:cxnSp>
        <p:nvCxnSpPr>
          <p:cNvPr id="237" name="Google Shape;237;p35"/>
          <p:cNvCxnSpPr/>
          <p:nvPr/>
        </p:nvCxnSpPr>
        <p:spPr>
          <a:xfrm>
            <a:off x="772325" y="-23800"/>
            <a:ext cx="0" cy="447600"/>
          </a:xfrm>
          <a:prstGeom prst="straightConnector1">
            <a:avLst/>
          </a:prstGeom>
          <a:noFill/>
          <a:ln cap="flat" cmpd="sng" w="19050">
            <a:solidFill>
              <a:schemeClr val="accent1"/>
            </a:solidFill>
            <a:prstDash val="solid"/>
            <a:round/>
            <a:headEnd len="med" w="med" type="none"/>
            <a:tailEnd len="med" w="med" type="none"/>
          </a:ln>
        </p:spPr>
      </p:cxnSp>
      <p:grpSp>
        <p:nvGrpSpPr>
          <p:cNvPr id="238" name="Google Shape;238;p35"/>
          <p:cNvGrpSpPr/>
          <p:nvPr/>
        </p:nvGrpSpPr>
        <p:grpSpPr>
          <a:xfrm>
            <a:off x="4203011" y="2184400"/>
            <a:ext cx="737989" cy="897730"/>
            <a:chOff x="1768821" y="3361108"/>
            <a:chExt cx="278739" cy="339073"/>
          </a:xfrm>
        </p:grpSpPr>
        <p:sp>
          <p:nvSpPr>
            <p:cNvPr id="239" name="Google Shape;239;p3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chitecture Studio by Slidesgo">
  <a:themeElements>
    <a:clrScheme name="Simple Light">
      <a:dk1>
        <a:srgbClr val="2E1B11"/>
      </a:dk1>
      <a:lt1>
        <a:srgbClr val="F4F4F4"/>
      </a:lt1>
      <a:dk2>
        <a:srgbClr val="595959"/>
      </a:dk2>
      <a:lt2>
        <a:srgbClr val="EEEEEE"/>
      </a:lt2>
      <a:accent1>
        <a:srgbClr val="AEC4D5"/>
      </a:accent1>
      <a:accent2>
        <a:srgbClr val="D2E2EE"/>
      </a:accent2>
      <a:accent3>
        <a:srgbClr val="C5D6E2"/>
      </a:accent3>
      <a:accent4>
        <a:srgbClr val="B8D4E7"/>
      </a:accent4>
      <a:accent5>
        <a:srgbClr val="9DB2C0"/>
      </a:accent5>
      <a:accent6>
        <a:srgbClr val="8C9CA7"/>
      </a:accent6>
      <a:hlink>
        <a:srgbClr val="90A0A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